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</p:sldIdLst>
  <p:sldSz cy="5143500" cx="9144000"/>
  <p:notesSz cx="6858000" cy="9144000"/>
  <p:embeddedFontLst>
    <p:embeddedFont>
      <p:font typeface="Nunito"/>
      <p:regular r:id="rId18"/>
      <p:bold r:id="rId19"/>
      <p:italic r:id="rId20"/>
      <p:boldItalic r:id="rId21"/>
    </p:embeddedFont>
    <p:embeddedFont>
      <p:font typeface="Maven Pro"/>
      <p:regular r:id="rId22"/>
      <p:bold r:id="rId2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tableStyles.xml><?xml version="1.0" encoding="utf-8"?>
<a:tblStyleLst xmlns:a="http://schemas.openxmlformats.org/drawingml/2006/main" xmlns:r="http://schemas.openxmlformats.org/officeDocument/2006/relationships" def="{DBABB561-8A09-4BCD-807C-D535D6DB25D0}">
  <a:tblStyle styleId="{DBABB561-8A09-4BCD-807C-D535D6DB25D0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Nunito-italic.fntdata"/><Relationship Id="rId11" Type="http://schemas.openxmlformats.org/officeDocument/2006/relationships/slide" Target="slides/slide5.xml"/><Relationship Id="rId22" Type="http://schemas.openxmlformats.org/officeDocument/2006/relationships/font" Target="fonts/MavenPro-regular.fntdata"/><Relationship Id="rId10" Type="http://schemas.openxmlformats.org/officeDocument/2006/relationships/slide" Target="slides/slide4.xml"/><Relationship Id="rId21" Type="http://schemas.openxmlformats.org/officeDocument/2006/relationships/font" Target="fonts/Nunito-boldItalic.fntdata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23" Type="http://schemas.openxmlformats.org/officeDocument/2006/relationships/font" Target="fonts/MavenPro-bold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5" Type="http://schemas.openxmlformats.org/officeDocument/2006/relationships/slideMaster" Target="slideMasters/slideMaster1.xml"/><Relationship Id="rId19" Type="http://schemas.openxmlformats.org/officeDocument/2006/relationships/font" Target="fonts/Nunito-bold.fntdata"/><Relationship Id="rId6" Type="http://schemas.openxmlformats.org/officeDocument/2006/relationships/notesMaster" Target="notesMasters/notesMaster1.xml"/><Relationship Id="rId18" Type="http://schemas.openxmlformats.org/officeDocument/2006/relationships/font" Target="fonts/Nunito-regular.fntdata"/><Relationship Id="rId7" Type="http://schemas.openxmlformats.org/officeDocument/2006/relationships/slide" Target="slides/slide1.xml"/><Relationship Id="rId8" Type="http://schemas.openxmlformats.org/officeDocument/2006/relationships/slide" Target="slides/slide2.xml"/></Relationships>
</file>

<file path=ppt/media/image1.png>
</file>

<file path=ppt/media/image2.png>
</file>

<file path=ppt/media/image3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g6f00539884_0_8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5" name="Google Shape;275;g6f00539884_0_8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36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g7dc947e3fc_0_29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8" name="Google Shape;338;g7dc947e3fc_0_29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43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g6f00539884_0_2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5" name="Google Shape;345;g6f00539884_0_2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g7dc947e3fc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2" name="Google Shape;282;g7dc947e3fc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87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g7dc947e3fc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9" name="Google Shape;289;g7dc947e3fc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94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g7dc947e3fc_0_60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6" name="Google Shape;296;g7dc947e3fc_0_60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0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g7dc947e3fc_0_29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3" name="Google Shape;303;g7dc947e3fc_0_29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08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g7dc947e3fc_0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0" name="Google Shape;310;g7dc947e3fc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15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g7dc947e3fc_0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7" name="Google Shape;317;g7dc947e3fc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22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g7dc947e3fc_0_63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4" name="Google Shape;324;g7dc947e3fc_0_63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29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g7dc947e3fc_0_29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1" name="Google Shape;331;g7dc947e3fc_0_29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bg>
      <p:bgPr>
        <a:solidFill>
          <a:schemeClr val="accent3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7343003" y="3409675"/>
            <a:ext cx="1691422" cy="1732548"/>
            <a:chOff x="7343003" y="3409675"/>
            <a:chExt cx="1691422" cy="1732548"/>
          </a:xfrm>
        </p:grpSpPr>
        <p:grpSp>
          <p:nvGrpSpPr>
            <p:cNvPr id="11" name="Google Shape;11;p2"/>
            <p:cNvGrpSpPr/>
            <p:nvPr/>
          </p:nvGrpSpPr>
          <p:grpSpPr>
            <a:xfrm>
              <a:off x="7343003" y="4453711"/>
              <a:ext cx="316800" cy="688513"/>
              <a:chOff x="7343003" y="4453711"/>
              <a:chExt cx="316800" cy="688513"/>
            </a:xfrm>
          </p:grpSpPr>
          <p:sp>
            <p:nvSpPr>
              <p:cNvPr id="12" name="Google Shape;12;p2"/>
              <p:cNvSpPr/>
              <p:nvPr/>
            </p:nvSpPr>
            <p:spPr>
              <a:xfrm>
                <a:off x="7343003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" name="Google Shape;13;p2"/>
              <p:cNvSpPr/>
              <p:nvPr/>
            </p:nvSpPr>
            <p:spPr>
              <a:xfrm>
                <a:off x="7343003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4" name="Google Shape;14;p2"/>
            <p:cNvGrpSpPr/>
            <p:nvPr/>
          </p:nvGrpSpPr>
          <p:grpSpPr>
            <a:xfrm>
              <a:off x="7801210" y="4105700"/>
              <a:ext cx="316800" cy="1036523"/>
              <a:chOff x="7801210" y="4105700"/>
              <a:chExt cx="316800" cy="1036523"/>
            </a:xfrm>
          </p:grpSpPr>
          <p:sp>
            <p:nvSpPr>
              <p:cNvPr id="15" name="Google Shape;15;p2"/>
              <p:cNvSpPr/>
              <p:nvPr/>
            </p:nvSpPr>
            <p:spPr>
              <a:xfrm>
                <a:off x="7801210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" name="Google Shape;16;p2"/>
              <p:cNvSpPr/>
              <p:nvPr/>
            </p:nvSpPr>
            <p:spPr>
              <a:xfrm>
                <a:off x="7801210" y="410570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" name="Google Shape;17;p2"/>
              <p:cNvSpPr/>
              <p:nvPr/>
            </p:nvSpPr>
            <p:spPr>
              <a:xfrm>
                <a:off x="7801210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" name="Google Shape;18;p2"/>
            <p:cNvGrpSpPr/>
            <p:nvPr/>
          </p:nvGrpSpPr>
          <p:grpSpPr>
            <a:xfrm>
              <a:off x="8259418" y="3757688"/>
              <a:ext cx="316800" cy="1384535"/>
              <a:chOff x="8259418" y="3757688"/>
              <a:chExt cx="316800" cy="1384535"/>
            </a:xfrm>
          </p:grpSpPr>
          <p:sp>
            <p:nvSpPr>
              <p:cNvPr id="19" name="Google Shape;19;p2"/>
              <p:cNvSpPr/>
              <p:nvPr/>
            </p:nvSpPr>
            <p:spPr>
              <a:xfrm>
                <a:off x="8259418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" name="Google Shape;20;p2"/>
              <p:cNvSpPr/>
              <p:nvPr/>
            </p:nvSpPr>
            <p:spPr>
              <a:xfrm>
                <a:off x="8259418" y="3757688"/>
                <a:ext cx="316800" cy="1384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" name="Google Shape;21;p2"/>
              <p:cNvSpPr/>
              <p:nvPr/>
            </p:nvSpPr>
            <p:spPr>
              <a:xfrm>
                <a:off x="8259418" y="410570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" name="Google Shape;22;p2"/>
              <p:cNvSpPr/>
              <p:nvPr/>
            </p:nvSpPr>
            <p:spPr>
              <a:xfrm>
                <a:off x="8259418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3" name="Google Shape;23;p2"/>
            <p:cNvGrpSpPr/>
            <p:nvPr/>
          </p:nvGrpSpPr>
          <p:grpSpPr>
            <a:xfrm>
              <a:off x="8717625" y="3409675"/>
              <a:ext cx="316800" cy="1732548"/>
              <a:chOff x="8717625" y="3409675"/>
              <a:chExt cx="316800" cy="1732548"/>
            </a:xfrm>
          </p:grpSpPr>
          <p:sp>
            <p:nvSpPr>
              <p:cNvPr id="24" name="Google Shape;24;p2"/>
              <p:cNvSpPr/>
              <p:nvPr/>
            </p:nvSpPr>
            <p:spPr>
              <a:xfrm>
                <a:off x="8717625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" name="Google Shape;25;p2"/>
              <p:cNvSpPr/>
              <p:nvPr/>
            </p:nvSpPr>
            <p:spPr>
              <a:xfrm>
                <a:off x="8717625" y="3757688"/>
                <a:ext cx="316800" cy="1384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" name="Google Shape;26;p2"/>
              <p:cNvSpPr/>
              <p:nvPr/>
            </p:nvSpPr>
            <p:spPr>
              <a:xfrm>
                <a:off x="8717625" y="410570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" name="Google Shape;27;p2"/>
              <p:cNvSpPr/>
              <p:nvPr/>
            </p:nvSpPr>
            <p:spPr>
              <a:xfrm>
                <a:off x="8717625" y="3409675"/>
                <a:ext cx="316800" cy="1732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" name="Google Shape;28;p2"/>
              <p:cNvSpPr/>
              <p:nvPr/>
            </p:nvSpPr>
            <p:spPr>
              <a:xfrm>
                <a:off x="8717625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29" name="Google Shape;29;p2"/>
          <p:cNvGrpSpPr/>
          <p:nvPr/>
        </p:nvGrpSpPr>
        <p:grpSpPr>
          <a:xfrm>
            <a:off x="5043503" y="0"/>
            <a:ext cx="3814072" cy="3839102"/>
            <a:chOff x="5043503" y="0"/>
            <a:chExt cx="3814072" cy="3839102"/>
          </a:xfrm>
        </p:grpSpPr>
        <p:sp>
          <p:nvSpPr>
            <p:cNvPr id="30" name="Google Shape;30;p2"/>
            <p:cNvSpPr/>
            <p:nvPr/>
          </p:nvSpPr>
          <p:spPr>
            <a:xfrm>
              <a:off x="8460975" y="1817775"/>
              <a:ext cx="396600" cy="39660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 rot="-9830444">
              <a:off x="6469759" y="3480728"/>
              <a:ext cx="320148" cy="320148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2" name="Google Shape;32;p2"/>
            <p:cNvGrpSpPr/>
            <p:nvPr/>
          </p:nvGrpSpPr>
          <p:grpSpPr>
            <a:xfrm>
              <a:off x="7647812" y="2704283"/>
              <a:ext cx="635219" cy="635219"/>
              <a:chOff x="6725724" y="2701260"/>
              <a:chExt cx="1208101" cy="1208100"/>
            </a:xfrm>
          </p:grpSpPr>
          <p:sp>
            <p:nvSpPr>
              <p:cNvPr id="33" name="Google Shape;33;p2"/>
              <p:cNvSpPr/>
              <p:nvPr/>
            </p:nvSpPr>
            <p:spPr>
              <a:xfrm rot="5400000">
                <a:off x="6725725" y="2701260"/>
                <a:ext cx="1208100" cy="1208100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" name="Google Shape;34;p2"/>
              <p:cNvSpPr/>
              <p:nvPr/>
            </p:nvSpPr>
            <p:spPr>
              <a:xfrm rot="5400000">
                <a:off x="6725724" y="2701260"/>
                <a:ext cx="1208100" cy="1208100"/>
              </a:xfrm>
              <a:prstGeom prst="pie">
                <a:avLst>
                  <a:gd fmla="val 8244818" name="adj1"/>
                  <a:gd fmla="val 16246175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" name="Google Shape;35;p2"/>
              <p:cNvSpPr/>
              <p:nvPr/>
            </p:nvSpPr>
            <p:spPr>
              <a:xfrm rot="5400000">
                <a:off x="6954988" y="2930398"/>
                <a:ext cx="749700" cy="749700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6" name="Google Shape;36;p2"/>
            <p:cNvSpPr/>
            <p:nvPr/>
          </p:nvSpPr>
          <p:spPr>
            <a:xfrm>
              <a:off x="8460975" y="1817775"/>
              <a:ext cx="396600" cy="396600"/>
            </a:xfrm>
            <a:prstGeom prst="pie">
              <a:avLst>
                <a:gd fmla="val 19376841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7" name="Google Shape;37;p2"/>
            <p:cNvGrpSpPr/>
            <p:nvPr/>
          </p:nvGrpSpPr>
          <p:grpSpPr>
            <a:xfrm>
              <a:off x="7952720" y="179238"/>
              <a:ext cx="873165" cy="873003"/>
              <a:chOff x="7754428" y="208725"/>
              <a:chExt cx="541800" cy="541800"/>
            </a:xfrm>
          </p:grpSpPr>
          <p:sp>
            <p:nvSpPr>
              <p:cNvPr id="38" name="Google Shape;38;p2"/>
              <p:cNvSpPr/>
              <p:nvPr/>
            </p:nvSpPr>
            <p:spPr>
              <a:xfrm rot="-8647347">
                <a:off x="7831319" y="285616"/>
                <a:ext cx="388018" cy="388018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" name="Google Shape;39;p2"/>
              <p:cNvSpPr/>
              <p:nvPr/>
            </p:nvSpPr>
            <p:spPr>
              <a:xfrm rot="-8647347">
                <a:off x="7831319" y="285616"/>
                <a:ext cx="388018" cy="388018"/>
              </a:xfrm>
              <a:prstGeom prst="pie">
                <a:avLst>
                  <a:gd fmla="val 19376841" name="adj1"/>
                  <a:gd fmla="val 12313574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40" name="Google Shape;40;p2"/>
            <p:cNvSpPr/>
            <p:nvPr/>
          </p:nvSpPr>
          <p:spPr>
            <a:xfrm>
              <a:off x="5399840" y="356365"/>
              <a:ext cx="2577000" cy="257700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" name="Google Shape;41;p2"/>
            <p:cNvSpPr/>
            <p:nvPr/>
          </p:nvSpPr>
          <p:spPr>
            <a:xfrm rot="2043858">
              <a:off x="5503813" y="460310"/>
              <a:ext cx="2369480" cy="236948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5399795" y="360281"/>
              <a:ext cx="2577000" cy="2577000"/>
            </a:xfrm>
            <a:prstGeom prst="pie">
              <a:avLst>
                <a:gd fmla="val 8801158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" name="Google Shape;43;p2"/>
            <p:cNvSpPr/>
            <p:nvPr/>
          </p:nvSpPr>
          <p:spPr>
            <a:xfrm rot="2044777">
              <a:off x="5911449" y="867729"/>
              <a:ext cx="1554223" cy="1554223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5399795" y="356358"/>
              <a:ext cx="2577000" cy="2577000"/>
            </a:xfrm>
            <a:prstGeom prst="pie">
              <a:avLst>
                <a:gd fmla="val 12554101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" name="Google Shape;45;p2"/>
            <p:cNvSpPr/>
            <p:nvPr/>
          </p:nvSpPr>
          <p:spPr>
            <a:xfrm rot="-9830444">
              <a:off x="6469759" y="3480727"/>
              <a:ext cx="320148" cy="320148"/>
            </a:xfrm>
            <a:prstGeom prst="pie">
              <a:avLst>
                <a:gd fmla="val 19376841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6" name="Google Shape;46;p2"/>
          <p:cNvSpPr txBox="1"/>
          <p:nvPr>
            <p:ph type="ctrTitle"/>
          </p:nvPr>
        </p:nvSpPr>
        <p:spPr>
          <a:xfrm>
            <a:off x="824000" y="1613813"/>
            <a:ext cx="4255500" cy="187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7" name="Google Shape;47;p2"/>
          <p:cNvSpPr txBox="1"/>
          <p:nvPr>
            <p:ph idx="1" type="subTitle"/>
          </p:nvPr>
        </p:nvSpPr>
        <p:spPr>
          <a:xfrm>
            <a:off x="824000" y="3596300"/>
            <a:ext cx="4255500" cy="69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8" name="Google Shape;48;p2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bg>
      <p:bgPr>
        <a:solidFill>
          <a:schemeClr val="accent3"/>
        </a:solidFill>
      </p:bgPr>
    </p:bg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2" name="Google Shape;142;p11"/>
          <p:cNvGrpSpPr/>
          <p:nvPr/>
        </p:nvGrpSpPr>
        <p:grpSpPr>
          <a:xfrm>
            <a:off x="52" y="4099200"/>
            <a:ext cx="9144036" cy="1044300"/>
            <a:chOff x="52" y="4099200"/>
            <a:chExt cx="9144036" cy="1044300"/>
          </a:xfrm>
        </p:grpSpPr>
        <p:grpSp>
          <p:nvGrpSpPr>
            <p:cNvPr id="143" name="Google Shape;143;p11"/>
            <p:cNvGrpSpPr/>
            <p:nvPr/>
          </p:nvGrpSpPr>
          <p:grpSpPr>
            <a:xfrm>
              <a:off x="52" y="4309200"/>
              <a:ext cx="231622" cy="834300"/>
              <a:chOff x="2688737" y="4301380"/>
              <a:chExt cx="231900" cy="834300"/>
            </a:xfrm>
          </p:grpSpPr>
          <p:sp>
            <p:nvSpPr>
              <p:cNvPr id="144" name="Google Shape;144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" name="Google Shape;145;p11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" name="Google Shape;146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7" name="Google Shape;147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48" name="Google Shape;148;p11"/>
            <p:cNvGrpSpPr/>
            <p:nvPr/>
          </p:nvGrpSpPr>
          <p:grpSpPr>
            <a:xfrm>
              <a:off x="371406" y="4099200"/>
              <a:ext cx="231622" cy="1044300"/>
              <a:chOff x="2688737" y="4091380"/>
              <a:chExt cx="231900" cy="1044300"/>
            </a:xfrm>
          </p:grpSpPr>
          <p:sp>
            <p:nvSpPr>
              <p:cNvPr id="149" name="Google Shape;149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" name="Google Shape;150;p11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" name="Google Shape;151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" name="Google Shape;152;p11"/>
              <p:cNvSpPr/>
              <p:nvPr/>
            </p:nvSpPr>
            <p:spPr>
              <a:xfrm flipH="1">
                <a:off x="2688737" y="4091380"/>
                <a:ext cx="2319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3" name="Google Shape;153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54" name="Google Shape;154;p11"/>
            <p:cNvGrpSpPr/>
            <p:nvPr/>
          </p:nvGrpSpPr>
          <p:grpSpPr>
            <a:xfrm>
              <a:off x="742761" y="4309200"/>
              <a:ext cx="231622" cy="834300"/>
              <a:chOff x="2688737" y="4301380"/>
              <a:chExt cx="231900" cy="834300"/>
            </a:xfrm>
          </p:grpSpPr>
          <p:sp>
            <p:nvSpPr>
              <p:cNvPr id="155" name="Google Shape;155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6" name="Google Shape;156;p11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7" name="Google Shape;157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" name="Google Shape;158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59" name="Google Shape;159;p11"/>
            <p:cNvGrpSpPr/>
            <p:nvPr/>
          </p:nvGrpSpPr>
          <p:grpSpPr>
            <a:xfrm>
              <a:off x="1114115" y="4518900"/>
              <a:ext cx="231622" cy="624600"/>
              <a:chOff x="2688737" y="4511080"/>
              <a:chExt cx="231900" cy="624600"/>
            </a:xfrm>
          </p:grpSpPr>
          <p:sp>
            <p:nvSpPr>
              <p:cNvPr id="160" name="Google Shape;160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" name="Google Shape;161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2" name="Google Shape;162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63" name="Google Shape;163;p11"/>
            <p:cNvGrpSpPr/>
            <p:nvPr/>
          </p:nvGrpSpPr>
          <p:grpSpPr>
            <a:xfrm>
              <a:off x="1856753" y="4099200"/>
              <a:ext cx="231600" cy="1044300"/>
              <a:chOff x="1856753" y="4099200"/>
              <a:chExt cx="231600" cy="1044300"/>
            </a:xfrm>
          </p:grpSpPr>
          <p:sp>
            <p:nvSpPr>
              <p:cNvPr id="164" name="Google Shape;164;p11"/>
              <p:cNvSpPr/>
              <p:nvPr/>
            </p:nvSpPr>
            <p:spPr>
              <a:xfrm flipH="1">
                <a:off x="1856753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" name="Google Shape;165;p11"/>
              <p:cNvSpPr/>
              <p:nvPr/>
            </p:nvSpPr>
            <p:spPr>
              <a:xfrm flipH="1">
                <a:off x="1856753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6" name="Google Shape;166;p11"/>
              <p:cNvSpPr/>
              <p:nvPr/>
            </p:nvSpPr>
            <p:spPr>
              <a:xfrm flipH="1">
                <a:off x="1856753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" name="Google Shape;167;p11"/>
              <p:cNvSpPr/>
              <p:nvPr/>
            </p:nvSpPr>
            <p:spPr>
              <a:xfrm flipH="1">
                <a:off x="1856753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" name="Google Shape;168;p11"/>
              <p:cNvSpPr/>
              <p:nvPr/>
            </p:nvSpPr>
            <p:spPr>
              <a:xfrm flipH="1">
                <a:off x="1856753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69" name="Google Shape;169;p11"/>
            <p:cNvGrpSpPr/>
            <p:nvPr/>
          </p:nvGrpSpPr>
          <p:grpSpPr>
            <a:xfrm>
              <a:off x="2228107" y="4309200"/>
              <a:ext cx="231600" cy="834300"/>
              <a:chOff x="2228107" y="4309200"/>
              <a:chExt cx="231600" cy="834300"/>
            </a:xfrm>
          </p:grpSpPr>
          <p:sp>
            <p:nvSpPr>
              <p:cNvPr id="170" name="Google Shape;170;p11"/>
              <p:cNvSpPr/>
              <p:nvPr/>
            </p:nvSpPr>
            <p:spPr>
              <a:xfrm flipH="1">
                <a:off x="2228107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1" name="Google Shape;171;p11"/>
              <p:cNvSpPr/>
              <p:nvPr/>
            </p:nvSpPr>
            <p:spPr>
              <a:xfrm flipH="1">
                <a:off x="2228107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" name="Google Shape;172;p11"/>
              <p:cNvSpPr/>
              <p:nvPr/>
            </p:nvSpPr>
            <p:spPr>
              <a:xfrm flipH="1">
                <a:off x="2228107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" name="Google Shape;173;p11"/>
              <p:cNvSpPr/>
              <p:nvPr/>
            </p:nvSpPr>
            <p:spPr>
              <a:xfrm flipH="1">
                <a:off x="2228107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74" name="Google Shape;174;p11"/>
            <p:cNvGrpSpPr/>
            <p:nvPr/>
          </p:nvGrpSpPr>
          <p:grpSpPr>
            <a:xfrm>
              <a:off x="2599462" y="4518900"/>
              <a:ext cx="231600" cy="624600"/>
              <a:chOff x="2599462" y="4518900"/>
              <a:chExt cx="231600" cy="624600"/>
            </a:xfrm>
          </p:grpSpPr>
          <p:sp>
            <p:nvSpPr>
              <p:cNvPr id="175" name="Google Shape;175;p11"/>
              <p:cNvSpPr/>
              <p:nvPr/>
            </p:nvSpPr>
            <p:spPr>
              <a:xfrm flipH="1">
                <a:off x="2599462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6" name="Google Shape;176;p11"/>
              <p:cNvSpPr/>
              <p:nvPr/>
            </p:nvSpPr>
            <p:spPr>
              <a:xfrm flipH="1">
                <a:off x="2599462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7" name="Google Shape;177;p11"/>
              <p:cNvSpPr/>
              <p:nvPr/>
            </p:nvSpPr>
            <p:spPr>
              <a:xfrm flipH="1">
                <a:off x="2599462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78" name="Google Shape;178;p11"/>
            <p:cNvGrpSpPr/>
            <p:nvPr/>
          </p:nvGrpSpPr>
          <p:grpSpPr>
            <a:xfrm>
              <a:off x="3342171" y="4099200"/>
              <a:ext cx="231600" cy="1044300"/>
              <a:chOff x="3342171" y="4099200"/>
              <a:chExt cx="231600" cy="1044300"/>
            </a:xfrm>
          </p:grpSpPr>
          <p:sp>
            <p:nvSpPr>
              <p:cNvPr id="179" name="Google Shape;179;p11"/>
              <p:cNvSpPr/>
              <p:nvPr/>
            </p:nvSpPr>
            <p:spPr>
              <a:xfrm flipH="1">
                <a:off x="3342171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0" name="Google Shape;180;p11"/>
              <p:cNvSpPr/>
              <p:nvPr/>
            </p:nvSpPr>
            <p:spPr>
              <a:xfrm flipH="1">
                <a:off x="3342171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1" name="Google Shape;181;p11"/>
              <p:cNvSpPr/>
              <p:nvPr/>
            </p:nvSpPr>
            <p:spPr>
              <a:xfrm flipH="1">
                <a:off x="3342171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2" name="Google Shape;182;p11"/>
              <p:cNvSpPr/>
              <p:nvPr/>
            </p:nvSpPr>
            <p:spPr>
              <a:xfrm flipH="1">
                <a:off x="3342171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" name="Google Shape;183;p11"/>
              <p:cNvSpPr/>
              <p:nvPr/>
            </p:nvSpPr>
            <p:spPr>
              <a:xfrm flipH="1">
                <a:off x="3342171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4" name="Google Shape;184;p11"/>
            <p:cNvGrpSpPr/>
            <p:nvPr/>
          </p:nvGrpSpPr>
          <p:grpSpPr>
            <a:xfrm>
              <a:off x="3713525" y="4309200"/>
              <a:ext cx="231600" cy="834300"/>
              <a:chOff x="3713525" y="4309200"/>
              <a:chExt cx="231600" cy="834300"/>
            </a:xfrm>
          </p:grpSpPr>
          <p:sp>
            <p:nvSpPr>
              <p:cNvPr id="185" name="Google Shape;185;p11"/>
              <p:cNvSpPr/>
              <p:nvPr/>
            </p:nvSpPr>
            <p:spPr>
              <a:xfrm flipH="1">
                <a:off x="3713525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6" name="Google Shape;186;p11"/>
              <p:cNvSpPr/>
              <p:nvPr/>
            </p:nvSpPr>
            <p:spPr>
              <a:xfrm flipH="1">
                <a:off x="3713525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7" name="Google Shape;187;p11"/>
              <p:cNvSpPr/>
              <p:nvPr/>
            </p:nvSpPr>
            <p:spPr>
              <a:xfrm flipH="1">
                <a:off x="3713525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8" name="Google Shape;188;p11"/>
              <p:cNvSpPr/>
              <p:nvPr/>
            </p:nvSpPr>
            <p:spPr>
              <a:xfrm flipH="1">
                <a:off x="3713525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9" name="Google Shape;189;p11"/>
            <p:cNvGrpSpPr/>
            <p:nvPr/>
          </p:nvGrpSpPr>
          <p:grpSpPr>
            <a:xfrm>
              <a:off x="1485398" y="4309200"/>
              <a:ext cx="231600" cy="834300"/>
              <a:chOff x="1485398" y="4309200"/>
              <a:chExt cx="231600" cy="834300"/>
            </a:xfrm>
          </p:grpSpPr>
          <p:sp>
            <p:nvSpPr>
              <p:cNvPr id="190" name="Google Shape;190;p11"/>
              <p:cNvSpPr/>
              <p:nvPr/>
            </p:nvSpPr>
            <p:spPr>
              <a:xfrm flipH="1">
                <a:off x="1485398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" name="Google Shape;191;p11"/>
              <p:cNvSpPr/>
              <p:nvPr/>
            </p:nvSpPr>
            <p:spPr>
              <a:xfrm flipH="1">
                <a:off x="1485398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" name="Google Shape;192;p11"/>
              <p:cNvSpPr/>
              <p:nvPr/>
            </p:nvSpPr>
            <p:spPr>
              <a:xfrm flipH="1">
                <a:off x="1485398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" name="Google Shape;193;p11"/>
              <p:cNvSpPr/>
              <p:nvPr/>
            </p:nvSpPr>
            <p:spPr>
              <a:xfrm flipH="1">
                <a:off x="1485398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94" name="Google Shape;194;p11"/>
            <p:cNvGrpSpPr/>
            <p:nvPr/>
          </p:nvGrpSpPr>
          <p:grpSpPr>
            <a:xfrm>
              <a:off x="4084879" y="4518900"/>
              <a:ext cx="231600" cy="624600"/>
              <a:chOff x="4084879" y="4518900"/>
              <a:chExt cx="231600" cy="624600"/>
            </a:xfrm>
          </p:grpSpPr>
          <p:sp>
            <p:nvSpPr>
              <p:cNvPr id="195" name="Google Shape;195;p11"/>
              <p:cNvSpPr/>
              <p:nvPr/>
            </p:nvSpPr>
            <p:spPr>
              <a:xfrm flipH="1">
                <a:off x="4084879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" name="Google Shape;196;p11"/>
              <p:cNvSpPr/>
              <p:nvPr/>
            </p:nvSpPr>
            <p:spPr>
              <a:xfrm flipH="1">
                <a:off x="4084879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7" name="Google Shape;197;p11"/>
              <p:cNvSpPr/>
              <p:nvPr/>
            </p:nvSpPr>
            <p:spPr>
              <a:xfrm flipH="1">
                <a:off x="4084879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98" name="Google Shape;198;p11"/>
            <p:cNvGrpSpPr/>
            <p:nvPr/>
          </p:nvGrpSpPr>
          <p:grpSpPr>
            <a:xfrm>
              <a:off x="2970816" y="4309200"/>
              <a:ext cx="231600" cy="834300"/>
              <a:chOff x="2970816" y="4309200"/>
              <a:chExt cx="231600" cy="834300"/>
            </a:xfrm>
          </p:grpSpPr>
          <p:sp>
            <p:nvSpPr>
              <p:cNvPr id="199" name="Google Shape;199;p11"/>
              <p:cNvSpPr/>
              <p:nvPr/>
            </p:nvSpPr>
            <p:spPr>
              <a:xfrm flipH="1">
                <a:off x="2970816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" name="Google Shape;200;p11"/>
              <p:cNvSpPr/>
              <p:nvPr/>
            </p:nvSpPr>
            <p:spPr>
              <a:xfrm flipH="1">
                <a:off x="2970816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" name="Google Shape;201;p11"/>
              <p:cNvSpPr/>
              <p:nvPr/>
            </p:nvSpPr>
            <p:spPr>
              <a:xfrm flipH="1">
                <a:off x="2970816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" name="Google Shape;202;p11"/>
              <p:cNvSpPr/>
              <p:nvPr/>
            </p:nvSpPr>
            <p:spPr>
              <a:xfrm flipH="1">
                <a:off x="2970816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03" name="Google Shape;203;p11"/>
            <p:cNvGrpSpPr/>
            <p:nvPr/>
          </p:nvGrpSpPr>
          <p:grpSpPr>
            <a:xfrm>
              <a:off x="4456234" y="4309200"/>
              <a:ext cx="231600" cy="834300"/>
              <a:chOff x="4456234" y="4309200"/>
              <a:chExt cx="231600" cy="834300"/>
            </a:xfrm>
          </p:grpSpPr>
          <p:sp>
            <p:nvSpPr>
              <p:cNvPr id="204" name="Google Shape;204;p11"/>
              <p:cNvSpPr/>
              <p:nvPr/>
            </p:nvSpPr>
            <p:spPr>
              <a:xfrm flipH="1">
                <a:off x="4456234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" name="Google Shape;205;p11"/>
              <p:cNvSpPr/>
              <p:nvPr/>
            </p:nvSpPr>
            <p:spPr>
              <a:xfrm flipH="1">
                <a:off x="4456234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" name="Google Shape;206;p11"/>
              <p:cNvSpPr/>
              <p:nvPr/>
            </p:nvSpPr>
            <p:spPr>
              <a:xfrm flipH="1">
                <a:off x="4456234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" name="Google Shape;207;p11"/>
              <p:cNvSpPr/>
              <p:nvPr/>
            </p:nvSpPr>
            <p:spPr>
              <a:xfrm flipH="1">
                <a:off x="4456234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08" name="Google Shape;208;p11"/>
            <p:cNvGrpSpPr/>
            <p:nvPr/>
          </p:nvGrpSpPr>
          <p:grpSpPr>
            <a:xfrm>
              <a:off x="4827588" y="4099200"/>
              <a:ext cx="231600" cy="1044300"/>
              <a:chOff x="4827588" y="4099200"/>
              <a:chExt cx="231600" cy="1044300"/>
            </a:xfrm>
          </p:grpSpPr>
          <p:sp>
            <p:nvSpPr>
              <p:cNvPr id="209" name="Google Shape;209;p11"/>
              <p:cNvSpPr/>
              <p:nvPr/>
            </p:nvSpPr>
            <p:spPr>
              <a:xfrm flipH="1">
                <a:off x="4827588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" name="Google Shape;210;p11"/>
              <p:cNvSpPr/>
              <p:nvPr/>
            </p:nvSpPr>
            <p:spPr>
              <a:xfrm flipH="1">
                <a:off x="4827588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" name="Google Shape;211;p11"/>
              <p:cNvSpPr/>
              <p:nvPr/>
            </p:nvSpPr>
            <p:spPr>
              <a:xfrm flipH="1">
                <a:off x="4827588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2" name="Google Shape;212;p11"/>
              <p:cNvSpPr/>
              <p:nvPr/>
            </p:nvSpPr>
            <p:spPr>
              <a:xfrm flipH="1">
                <a:off x="4827588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3" name="Google Shape;213;p11"/>
              <p:cNvSpPr/>
              <p:nvPr/>
            </p:nvSpPr>
            <p:spPr>
              <a:xfrm flipH="1">
                <a:off x="4827588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14" name="Google Shape;214;p11"/>
            <p:cNvGrpSpPr/>
            <p:nvPr/>
          </p:nvGrpSpPr>
          <p:grpSpPr>
            <a:xfrm>
              <a:off x="5198943" y="4309200"/>
              <a:ext cx="231600" cy="834300"/>
              <a:chOff x="5198943" y="4309200"/>
              <a:chExt cx="231600" cy="834300"/>
            </a:xfrm>
          </p:grpSpPr>
          <p:sp>
            <p:nvSpPr>
              <p:cNvPr id="215" name="Google Shape;215;p11"/>
              <p:cNvSpPr/>
              <p:nvPr/>
            </p:nvSpPr>
            <p:spPr>
              <a:xfrm flipH="1">
                <a:off x="5198943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6" name="Google Shape;216;p11"/>
              <p:cNvSpPr/>
              <p:nvPr/>
            </p:nvSpPr>
            <p:spPr>
              <a:xfrm flipH="1">
                <a:off x="5198943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" name="Google Shape;217;p11"/>
              <p:cNvSpPr/>
              <p:nvPr/>
            </p:nvSpPr>
            <p:spPr>
              <a:xfrm flipH="1">
                <a:off x="5198943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8" name="Google Shape;218;p11"/>
              <p:cNvSpPr/>
              <p:nvPr/>
            </p:nvSpPr>
            <p:spPr>
              <a:xfrm flipH="1">
                <a:off x="5198943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19" name="Google Shape;219;p11"/>
            <p:cNvGrpSpPr/>
            <p:nvPr/>
          </p:nvGrpSpPr>
          <p:grpSpPr>
            <a:xfrm>
              <a:off x="5570297" y="4518900"/>
              <a:ext cx="231600" cy="624600"/>
              <a:chOff x="5570297" y="4518900"/>
              <a:chExt cx="231600" cy="624600"/>
            </a:xfrm>
          </p:grpSpPr>
          <p:sp>
            <p:nvSpPr>
              <p:cNvPr id="220" name="Google Shape;220;p11"/>
              <p:cNvSpPr/>
              <p:nvPr/>
            </p:nvSpPr>
            <p:spPr>
              <a:xfrm flipH="1">
                <a:off x="5570297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1" name="Google Shape;221;p11"/>
              <p:cNvSpPr/>
              <p:nvPr/>
            </p:nvSpPr>
            <p:spPr>
              <a:xfrm flipH="1">
                <a:off x="5570297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" name="Google Shape;222;p11"/>
              <p:cNvSpPr/>
              <p:nvPr/>
            </p:nvSpPr>
            <p:spPr>
              <a:xfrm flipH="1">
                <a:off x="5570297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23" name="Google Shape;223;p11"/>
            <p:cNvGrpSpPr/>
            <p:nvPr/>
          </p:nvGrpSpPr>
          <p:grpSpPr>
            <a:xfrm>
              <a:off x="5941652" y="4309200"/>
              <a:ext cx="231600" cy="834300"/>
              <a:chOff x="5941652" y="4309200"/>
              <a:chExt cx="231600" cy="834300"/>
            </a:xfrm>
          </p:grpSpPr>
          <p:sp>
            <p:nvSpPr>
              <p:cNvPr id="224" name="Google Shape;224;p11"/>
              <p:cNvSpPr/>
              <p:nvPr/>
            </p:nvSpPr>
            <p:spPr>
              <a:xfrm flipH="1">
                <a:off x="5941652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5" name="Google Shape;225;p11"/>
              <p:cNvSpPr/>
              <p:nvPr/>
            </p:nvSpPr>
            <p:spPr>
              <a:xfrm flipH="1">
                <a:off x="5941652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6" name="Google Shape;226;p11"/>
              <p:cNvSpPr/>
              <p:nvPr/>
            </p:nvSpPr>
            <p:spPr>
              <a:xfrm flipH="1">
                <a:off x="5941652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" name="Google Shape;227;p11"/>
              <p:cNvSpPr/>
              <p:nvPr/>
            </p:nvSpPr>
            <p:spPr>
              <a:xfrm flipH="1">
                <a:off x="5941652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28" name="Google Shape;228;p11"/>
            <p:cNvGrpSpPr/>
            <p:nvPr/>
          </p:nvGrpSpPr>
          <p:grpSpPr>
            <a:xfrm>
              <a:off x="6313006" y="4099200"/>
              <a:ext cx="231600" cy="1044300"/>
              <a:chOff x="6313006" y="4099200"/>
              <a:chExt cx="231600" cy="1044300"/>
            </a:xfrm>
          </p:grpSpPr>
          <p:sp>
            <p:nvSpPr>
              <p:cNvPr id="229" name="Google Shape;229;p11"/>
              <p:cNvSpPr/>
              <p:nvPr/>
            </p:nvSpPr>
            <p:spPr>
              <a:xfrm flipH="1">
                <a:off x="6313006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0" name="Google Shape;230;p11"/>
              <p:cNvSpPr/>
              <p:nvPr/>
            </p:nvSpPr>
            <p:spPr>
              <a:xfrm flipH="1">
                <a:off x="6313006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1" name="Google Shape;231;p11"/>
              <p:cNvSpPr/>
              <p:nvPr/>
            </p:nvSpPr>
            <p:spPr>
              <a:xfrm flipH="1">
                <a:off x="6313006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2" name="Google Shape;232;p11"/>
              <p:cNvSpPr/>
              <p:nvPr/>
            </p:nvSpPr>
            <p:spPr>
              <a:xfrm flipH="1">
                <a:off x="6313006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3" name="Google Shape;233;p11"/>
              <p:cNvSpPr/>
              <p:nvPr/>
            </p:nvSpPr>
            <p:spPr>
              <a:xfrm flipH="1">
                <a:off x="6313006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34" name="Google Shape;234;p11"/>
            <p:cNvGrpSpPr/>
            <p:nvPr/>
          </p:nvGrpSpPr>
          <p:grpSpPr>
            <a:xfrm>
              <a:off x="6684361" y="4309200"/>
              <a:ext cx="231600" cy="834300"/>
              <a:chOff x="6684361" y="4309200"/>
              <a:chExt cx="231600" cy="834300"/>
            </a:xfrm>
          </p:grpSpPr>
          <p:sp>
            <p:nvSpPr>
              <p:cNvPr id="235" name="Google Shape;235;p11"/>
              <p:cNvSpPr/>
              <p:nvPr/>
            </p:nvSpPr>
            <p:spPr>
              <a:xfrm flipH="1">
                <a:off x="6684361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6" name="Google Shape;236;p11"/>
              <p:cNvSpPr/>
              <p:nvPr/>
            </p:nvSpPr>
            <p:spPr>
              <a:xfrm flipH="1">
                <a:off x="6684361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7" name="Google Shape;237;p11"/>
              <p:cNvSpPr/>
              <p:nvPr/>
            </p:nvSpPr>
            <p:spPr>
              <a:xfrm flipH="1">
                <a:off x="6684361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8" name="Google Shape;238;p11"/>
              <p:cNvSpPr/>
              <p:nvPr/>
            </p:nvSpPr>
            <p:spPr>
              <a:xfrm flipH="1">
                <a:off x="6684361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39" name="Google Shape;239;p11"/>
            <p:cNvGrpSpPr/>
            <p:nvPr/>
          </p:nvGrpSpPr>
          <p:grpSpPr>
            <a:xfrm>
              <a:off x="7055715" y="4518900"/>
              <a:ext cx="231600" cy="624600"/>
              <a:chOff x="7055715" y="4518900"/>
              <a:chExt cx="231600" cy="624600"/>
            </a:xfrm>
          </p:grpSpPr>
          <p:sp>
            <p:nvSpPr>
              <p:cNvPr id="240" name="Google Shape;240;p11"/>
              <p:cNvSpPr/>
              <p:nvPr/>
            </p:nvSpPr>
            <p:spPr>
              <a:xfrm flipH="1">
                <a:off x="7055715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1" name="Google Shape;241;p11"/>
              <p:cNvSpPr/>
              <p:nvPr/>
            </p:nvSpPr>
            <p:spPr>
              <a:xfrm flipH="1">
                <a:off x="7055715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2" name="Google Shape;242;p11"/>
              <p:cNvSpPr/>
              <p:nvPr/>
            </p:nvSpPr>
            <p:spPr>
              <a:xfrm flipH="1">
                <a:off x="7055715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43" name="Google Shape;243;p11"/>
            <p:cNvGrpSpPr/>
            <p:nvPr/>
          </p:nvGrpSpPr>
          <p:grpSpPr>
            <a:xfrm>
              <a:off x="7798424" y="4099200"/>
              <a:ext cx="231600" cy="1044300"/>
              <a:chOff x="7798424" y="4099200"/>
              <a:chExt cx="231600" cy="1044300"/>
            </a:xfrm>
          </p:grpSpPr>
          <p:sp>
            <p:nvSpPr>
              <p:cNvPr id="244" name="Google Shape;244;p11"/>
              <p:cNvSpPr/>
              <p:nvPr/>
            </p:nvSpPr>
            <p:spPr>
              <a:xfrm flipH="1">
                <a:off x="7798424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5" name="Google Shape;245;p11"/>
              <p:cNvSpPr/>
              <p:nvPr/>
            </p:nvSpPr>
            <p:spPr>
              <a:xfrm flipH="1">
                <a:off x="7798424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6" name="Google Shape;246;p11"/>
              <p:cNvSpPr/>
              <p:nvPr/>
            </p:nvSpPr>
            <p:spPr>
              <a:xfrm flipH="1">
                <a:off x="7798424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7" name="Google Shape;247;p11"/>
              <p:cNvSpPr/>
              <p:nvPr/>
            </p:nvSpPr>
            <p:spPr>
              <a:xfrm flipH="1">
                <a:off x="7798424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8" name="Google Shape;248;p11"/>
              <p:cNvSpPr/>
              <p:nvPr/>
            </p:nvSpPr>
            <p:spPr>
              <a:xfrm flipH="1">
                <a:off x="7798424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49" name="Google Shape;249;p11"/>
            <p:cNvGrpSpPr/>
            <p:nvPr/>
          </p:nvGrpSpPr>
          <p:grpSpPr>
            <a:xfrm>
              <a:off x="8169779" y="4309200"/>
              <a:ext cx="231600" cy="834300"/>
              <a:chOff x="8169779" y="4309200"/>
              <a:chExt cx="231600" cy="834300"/>
            </a:xfrm>
          </p:grpSpPr>
          <p:sp>
            <p:nvSpPr>
              <p:cNvPr id="250" name="Google Shape;250;p11"/>
              <p:cNvSpPr/>
              <p:nvPr/>
            </p:nvSpPr>
            <p:spPr>
              <a:xfrm flipH="1">
                <a:off x="8169779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1" name="Google Shape;251;p11"/>
              <p:cNvSpPr/>
              <p:nvPr/>
            </p:nvSpPr>
            <p:spPr>
              <a:xfrm flipH="1">
                <a:off x="8169779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2" name="Google Shape;252;p11"/>
              <p:cNvSpPr/>
              <p:nvPr/>
            </p:nvSpPr>
            <p:spPr>
              <a:xfrm flipH="1">
                <a:off x="8169779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3" name="Google Shape;253;p11"/>
              <p:cNvSpPr/>
              <p:nvPr/>
            </p:nvSpPr>
            <p:spPr>
              <a:xfrm flipH="1">
                <a:off x="8169779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54" name="Google Shape;254;p11"/>
            <p:cNvGrpSpPr/>
            <p:nvPr/>
          </p:nvGrpSpPr>
          <p:grpSpPr>
            <a:xfrm>
              <a:off x="7427070" y="4309200"/>
              <a:ext cx="231600" cy="834300"/>
              <a:chOff x="7427070" y="4309200"/>
              <a:chExt cx="231600" cy="834300"/>
            </a:xfrm>
          </p:grpSpPr>
          <p:sp>
            <p:nvSpPr>
              <p:cNvPr id="255" name="Google Shape;255;p11"/>
              <p:cNvSpPr/>
              <p:nvPr/>
            </p:nvSpPr>
            <p:spPr>
              <a:xfrm flipH="1">
                <a:off x="7427070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6" name="Google Shape;256;p11"/>
              <p:cNvSpPr/>
              <p:nvPr/>
            </p:nvSpPr>
            <p:spPr>
              <a:xfrm flipH="1">
                <a:off x="7427070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7" name="Google Shape;257;p11"/>
              <p:cNvSpPr/>
              <p:nvPr/>
            </p:nvSpPr>
            <p:spPr>
              <a:xfrm flipH="1">
                <a:off x="7427070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8" name="Google Shape;258;p11"/>
              <p:cNvSpPr/>
              <p:nvPr/>
            </p:nvSpPr>
            <p:spPr>
              <a:xfrm flipH="1">
                <a:off x="7427070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59" name="Google Shape;259;p11"/>
            <p:cNvGrpSpPr/>
            <p:nvPr/>
          </p:nvGrpSpPr>
          <p:grpSpPr>
            <a:xfrm>
              <a:off x="8541133" y="4518900"/>
              <a:ext cx="231600" cy="624600"/>
              <a:chOff x="8541133" y="4518900"/>
              <a:chExt cx="231600" cy="624600"/>
            </a:xfrm>
          </p:grpSpPr>
          <p:sp>
            <p:nvSpPr>
              <p:cNvPr id="260" name="Google Shape;260;p11"/>
              <p:cNvSpPr/>
              <p:nvPr/>
            </p:nvSpPr>
            <p:spPr>
              <a:xfrm flipH="1">
                <a:off x="8541133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1" name="Google Shape;261;p11"/>
              <p:cNvSpPr/>
              <p:nvPr/>
            </p:nvSpPr>
            <p:spPr>
              <a:xfrm flipH="1">
                <a:off x="8541133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2" name="Google Shape;262;p11"/>
              <p:cNvSpPr/>
              <p:nvPr/>
            </p:nvSpPr>
            <p:spPr>
              <a:xfrm flipH="1">
                <a:off x="8541133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63" name="Google Shape;263;p11"/>
            <p:cNvGrpSpPr/>
            <p:nvPr/>
          </p:nvGrpSpPr>
          <p:grpSpPr>
            <a:xfrm>
              <a:off x="8912488" y="4309200"/>
              <a:ext cx="231600" cy="834300"/>
              <a:chOff x="8912488" y="4309200"/>
              <a:chExt cx="231600" cy="834300"/>
            </a:xfrm>
          </p:grpSpPr>
          <p:sp>
            <p:nvSpPr>
              <p:cNvPr id="264" name="Google Shape;264;p11"/>
              <p:cNvSpPr/>
              <p:nvPr/>
            </p:nvSpPr>
            <p:spPr>
              <a:xfrm flipH="1">
                <a:off x="8912488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5" name="Google Shape;265;p11"/>
              <p:cNvSpPr/>
              <p:nvPr/>
            </p:nvSpPr>
            <p:spPr>
              <a:xfrm flipH="1">
                <a:off x="8912488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6" name="Google Shape;266;p11"/>
              <p:cNvSpPr/>
              <p:nvPr/>
            </p:nvSpPr>
            <p:spPr>
              <a:xfrm flipH="1">
                <a:off x="8912488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7" name="Google Shape;267;p11"/>
              <p:cNvSpPr/>
              <p:nvPr/>
            </p:nvSpPr>
            <p:spPr>
              <a:xfrm flipH="1">
                <a:off x="8912488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268" name="Google Shape;268;p11"/>
          <p:cNvSpPr txBox="1"/>
          <p:nvPr>
            <p:ph hasCustomPrompt="1" type="title"/>
          </p:nvPr>
        </p:nvSpPr>
        <p:spPr>
          <a:xfrm>
            <a:off x="1388625" y="772725"/>
            <a:ext cx="6366900" cy="186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69" name="Google Shape;269;p11"/>
          <p:cNvSpPr txBox="1"/>
          <p:nvPr>
            <p:ph idx="1" type="body"/>
          </p:nvPr>
        </p:nvSpPr>
        <p:spPr>
          <a:xfrm>
            <a:off x="1388625" y="2712300"/>
            <a:ext cx="6366900" cy="11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 algn="ctr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70" name="Google Shape;270;p11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12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bg>
      <p:bgPr>
        <a:solidFill>
          <a:schemeClr val="dk1"/>
        </a:solidFill>
      </p:bgPr>
    </p:bg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" name="Google Shape;50;p3"/>
          <p:cNvGrpSpPr/>
          <p:nvPr/>
        </p:nvGrpSpPr>
        <p:grpSpPr>
          <a:xfrm>
            <a:off x="146769" y="3406"/>
            <a:ext cx="1233215" cy="1384535"/>
            <a:chOff x="146769" y="3406"/>
            <a:chExt cx="1233215" cy="1384535"/>
          </a:xfrm>
        </p:grpSpPr>
        <p:grpSp>
          <p:nvGrpSpPr>
            <p:cNvPr id="51" name="Google Shape;51;p3"/>
            <p:cNvGrpSpPr/>
            <p:nvPr/>
          </p:nvGrpSpPr>
          <p:grpSpPr>
            <a:xfrm>
              <a:off x="1063183" y="3406"/>
              <a:ext cx="316800" cy="688513"/>
              <a:chOff x="1063183" y="3406"/>
              <a:chExt cx="316800" cy="688513"/>
            </a:xfrm>
          </p:grpSpPr>
          <p:sp>
            <p:nvSpPr>
              <p:cNvPr id="52" name="Google Shape;52;p3"/>
              <p:cNvSpPr/>
              <p:nvPr/>
            </p:nvSpPr>
            <p:spPr>
              <a:xfrm rot="10800000">
                <a:off x="1063183" y="3419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" name="Google Shape;53;p3"/>
              <p:cNvSpPr/>
              <p:nvPr/>
            </p:nvSpPr>
            <p:spPr>
              <a:xfrm rot="10800000">
                <a:off x="1063183" y="3406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4" name="Google Shape;54;p3"/>
            <p:cNvGrpSpPr/>
            <p:nvPr/>
          </p:nvGrpSpPr>
          <p:grpSpPr>
            <a:xfrm>
              <a:off x="604976" y="3406"/>
              <a:ext cx="316800" cy="1036524"/>
              <a:chOff x="604976" y="3406"/>
              <a:chExt cx="316800" cy="1036524"/>
            </a:xfrm>
          </p:grpSpPr>
          <p:sp>
            <p:nvSpPr>
              <p:cNvPr id="55" name="Google Shape;55;p3"/>
              <p:cNvSpPr/>
              <p:nvPr/>
            </p:nvSpPr>
            <p:spPr>
              <a:xfrm rot="10800000">
                <a:off x="604976" y="3419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" name="Google Shape;56;p3"/>
              <p:cNvSpPr/>
              <p:nvPr/>
            </p:nvSpPr>
            <p:spPr>
              <a:xfrm rot="10800000">
                <a:off x="604976" y="343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" name="Google Shape;57;p3"/>
              <p:cNvSpPr/>
              <p:nvPr/>
            </p:nvSpPr>
            <p:spPr>
              <a:xfrm rot="10800000">
                <a:off x="604976" y="3406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8" name="Google Shape;58;p3"/>
            <p:cNvGrpSpPr/>
            <p:nvPr/>
          </p:nvGrpSpPr>
          <p:grpSpPr>
            <a:xfrm>
              <a:off x="146769" y="3406"/>
              <a:ext cx="316800" cy="1384535"/>
              <a:chOff x="146769" y="3406"/>
              <a:chExt cx="316800" cy="1384535"/>
            </a:xfrm>
          </p:grpSpPr>
          <p:sp>
            <p:nvSpPr>
              <p:cNvPr id="59" name="Google Shape;59;p3"/>
              <p:cNvSpPr/>
              <p:nvPr/>
            </p:nvSpPr>
            <p:spPr>
              <a:xfrm rot="10800000">
                <a:off x="146769" y="3419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" name="Google Shape;60;p3"/>
              <p:cNvSpPr/>
              <p:nvPr/>
            </p:nvSpPr>
            <p:spPr>
              <a:xfrm rot="10800000">
                <a:off x="146769" y="3441"/>
                <a:ext cx="316800" cy="1384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" name="Google Shape;61;p3"/>
              <p:cNvSpPr/>
              <p:nvPr/>
            </p:nvSpPr>
            <p:spPr>
              <a:xfrm rot="10800000">
                <a:off x="146769" y="343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" name="Google Shape;62;p3"/>
              <p:cNvSpPr/>
              <p:nvPr/>
            </p:nvSpPr>
            <p:spPr>
              <a:xfrm rot="10800000">
                <a:off x="146769" y="3406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63" name="Google Shape;63;p3"/>
          <p:cNvGrpSpPr/>
          <p:nvPr/>
        </p:nvGrpSpPr>
        <p:grpSpPr>
          <a:xfrm>
            <a:off x="6775084" y="2904008"/>
            <a:ext cx="2186148" cy="2239500"/>
            <a:chOff x="6775084" y="2904008"/>
            <a:chExt cx="2186148" cy="2239500"/>
          </a:xfrm>
        </p:grpSpPr>
        <p:grpSp>
          <p:nvGrpSpPr>
            <p:cNvPr id="64" name="Google Shape;64;p3"/>
            <p:cNvGrpSpPr/>
            <p:nvPr/>
          </p:nvGrpSpPr>
          <p:grpSpPr>
            <a:xfrm>
              <a:off x="6775084" y="4253708"/>
              <a:ext cx="409500" cy="889800"/>
              <a:chOff x="6775084" y="4253708"/>
              <a:chExt cx="409500" cy="889800"/>
            </a:xfrm>
          </p:grpSpPr>
          <p:sp>
            <p:nvSpPr>
              <p:cNvPr id="65" name="Google Shape;65;p3"/>
              <p:cNvSpPr/>
              <p:nvPr/>
            </p:nvSpPr>
            <p:spPr>
              <a:xfrm>
                <a:off x="6775084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" name="Google Shape;66;p3"/>
              <p:cNvSpPr/>
              <p:nvPr/>
            </p:nvSpPr>
            <p:spPr>
              <a:xfrm>
                <a:off x="6775084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7" name="Google Shape;67;p3"/>
            <p:cNvGrpSpPr/>
            <p:nvPr/>
          </p:nvGrpSpPr>
          <p:grpSpPr>
            <a:xfrm>
              <a:off x="7367299" y="3804008"/>
              <a:ext cx="409500" cy="1339500"/>
              <a:chOff x="7367299" y="3804008"/>
              <a:chExt cx="409500" cy="1339500"/>
            </a:xfrm>
          </p:grpSpPr>
          <p:sp>
            <p:nvSpPr>
              <p:cNvPr id="68" name="Google Shape;68;p3"/>
              <p:cNvSpPr/>
              <p:nvPr/>
            </p:nvSpPr>
            <p:spPr>
              <a:xfrm>
                <a:off x="7367299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" name="Google Shape;69;p3"/>
              <p:cNvSpPr/>
              <p:nvPr/>
            </p:nvSpPr>
            <p:spPr>
              <a:xfrm>
                <a:off x="7367299" y="3804008"/>
                <a:ext cx="409500" cy="13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" name="Google Shape;70;p3"/>
              <p:cNvSpPr/>
              <p:nvPr/>
            </p:nvSpPr>
            <p:spPr>
              <a:xfrm>
                <a:off x="7367299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1" name="Google Shape;71;p3"/>
            <p:cNvGrpSpPr/>
            <p:nvPr/>
          </p:nvGrpSpPr>
          <p:grpSpPr>
            <a:xfrm>
              <a:off x="7959516" y="3354008"/>
              <a:ext cx="409500" cy="1789500"/>
              <a:chOff x="7959516" y="3354008"/>
              <a:chExt cx="409500" cy="1789500"/>
            </a:xfrm>
          </p:grpSpPr>
          <p:sp>
            <p:nvSpPr>
              <p:cNvPr id="72" name="Google Shape;72;p3"/>
              <p:cNvSpPr/>
              <p:nvPr/>
            </p:nvSpPr>
            <p:spPr>
              <a:xfrm>
                <a:off x="7959516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" name="Google Shape;73;p3"/>
              <p:cNvSpPr/>
              <p:nvPr/>
            </p:nvSpPr>
            <p:spPr>
              <a:xfrm>
                <a:off x="7959516" y="3354008"/>
                <a:ext cx="409500" cy="178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" name="Google Shape;74;p3"/>
              <p:cNvSpPr/>
              <p:nvPr/>
            </p:nvSpPr>
            <p:spPr>
              <a:xfrm>
                <a:off x="7959516" y="3804008"/>
                <a:ext cx="409500" cy="13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" name="Google Shape;75;p3"/>
              <p:cNvSpPr/>
              <p:nvPr/>
            </p:nvSpPr>
            <p:spPr>
              <a:xfrm>
                <a:off x="7959516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6" name="Google Shape;76;p3"/>
            <p:cNvGrpSpPr/>
            <p:nvPr/>
          </p:nvGrpSpPr>
          <p:grpSpPr>
            <a:xfrm>
              <a:off x="8551731" y="2904008"/>
              <a:ext cx="409500" cy="2239500"/>
              <a:chOff x="8551731" y="2904008"/>
              <a:chExt cx="409500" cy="2239500"/>
            </a:xfrm>
          </p:grpSpPr>
          <p:sp>
            <p:nvSpPr>
              <p:cNvPr id="77" name="Google Shape;77;p3"/>
              <p:cNvSpPr/>
              <p:nvPr/>
            </p:nvSpPr>
            <p:spPr>
              <a:xfrm>
                <a:off x="8551731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" name="Google Shape;78;p3"/>
              <p:cNvSpPr/>
              <p:nvPr/>
            </p:nvSpPr>
            <p:spPr>
              <a:xfrm>
                <a:off x="8551731" y="3354008"/>
                <a:ext cx="409500" cy="178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" name="Google Shape;79;p3"/>
              <p:cNvSpPr/>
              <p:nvPr/>
            </p:nvSpPr>
            <p:spPr>
              <a:xfrm>
                <a:off x="8551731" y="3804008"/>
                <a:ext cx="409500" cy="13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" name="Google Shape;80;p3"/>
              <p:cNvSpPr/>
              <p:nvPr/>
            </p:nvSpPr>
            <p:spPr>
              <a:xfrm>
                <a:off x="8551731" y="2904008"/>
                <a:ext cx="409500" cy="22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" name="Google Shape;81;p3"/>
              <p:cNvSpPr/>
              <p:nvPr/>
            </p:nvSpPr>
            <p:spPr>
              <a:xfrm>
                <a:off x="8551731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82" name="Google Shape;82;p3"/>
          <p:cNvSpPr txBox="1"/>
          <p:nvPr>
            <p:ph type="title"/>
          </p:nvPr>
        </p:nvSpPr>
        <p:spPr>
          <a:xfrm>
            <a:off x="824000" y="1613825"/>
            <a:ext cx="5857800" cy="187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3" name="Google Shape;83;p3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5" name="Google Shape;85;p4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86" name="Google Shape;86;p4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4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8" name="Google Shape;88;p4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89" name="Google Shape;89;p4"/>
          <p:cNvSpPr txBox="1"/>
          <p:nvPr>
            <p:ph idx="1" type="body"/>
          </p:nvPr>
        </p:nvSpPr>
        <p:spPr>
          <a:xfrm>
            <a:off x="1303800" y="1990050"/>
            <a:ext cx="70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0" name="Google Shape;90;p4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Google Shape;92;p5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93" name="Google Shape;93;p5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5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5" name="Google Shape;95;p5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6" name="Google Shape;96;p5"/>
          <p:cNvSpPr txBox="1"/>
          <p:nvPr>
            <p:ph idx="1" type="body"/>
          </p:nvPr>
        </p:nvSpPr>
        <p:spPr>
          <a:xfrm>
            <a:off x="1303800" y="1990050"/>
            <a:ext cx="34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7" name="Google Shape;97;p5"/>
          <p:cNvSpPr txBox="1"/>
          <p:nvPr>
            <p:ph idx="2" type="body"/>
          </p:nvPr>
        </p:nvSpPr>
        <p:spPr>
          <a:xfrm>
            <a:off x="4903650" y="1990050"/>
            <a:ext cx="34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8" name="Google Shape;98;p5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Google Shape;100;p6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01" name="Google Shape;101;p6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6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3" name="Google Shape;103;p6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04" name="Google Shape;104;p6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7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07" name="Google Shape;107;p7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p7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9" name="Google Shape;109;p7"/>
          <p:cNvSpPr txBox="1"/>
          <p:nvPr>
            <p:ph type="title"/>
          </p:nvPr>
        </p:nvSpPr>
        <p:spPr>
          <a:xfrm>
            <a:off x="1303800" y="598575"/>
            <a:ext cx="3312000" cy="159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10" name="Google Shape;110;p7"/>
          <p:cNvSpPr txBox="1"/>
          <p:nvPr>
            <p:ph idx="1" type="body"/>
          </p:nvPr>
        </p:nvSpPr>
        <p:spPr>
          <a:xfrm>
            <a:off x="1303800" y="2309675"/>
            <a:ext cx="3312000" cy="222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1" name="Google Shape;111;p7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bg>
      <p:bgPr>
        <a:solidFill>
          <a:schemeClr val="dk1"/>
        </a:solidFill>
      </p:bgPr>
    </p:bg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3" name="Google Shape;113;p8"/>
          <p:cNvGrpSpPr/>
          <p:nvPr/>
        </p:nvGrpSpPr>
        <p:grpSpPr>
          <a:xfrm>
            <a:off x="6866714" y="1306"/>
            <a:ext cx="2267451" cy="2601690"/>
            <a:chOff x="6790514" y="1306"/>
            <a:chExt cx="2267451" cy="2601690"/>
          </a:xfrm>
        </p:grpSpPr>
        <p:grpSp>
          <p:nvGrpSpPr>
            <p:cNvPr id="114" name="Google Shape;114;p8"/>
            <p:cNvGrpSpPr/>
            <p:nvPr/>
          </p:nvGrpSpPr>
          <p:grpSpPr>
            <a:xfrm>
              <a:off x="7067465" y="1306"/>
              <a:ext cx="1990500" cy="1990200"/>
              <a:chOff x="7067465" y="1306"/>
              <a:chExt cx="1990500" cy="1990200"/>
            </a:xfrm>
          </p:grpSpPr>
          <p:sp>
            <p:nvSpPr>
              <p:cNvPr id="115" name="Google Shape;115;p8"/>
              <p:cNvSpPr/>
              <p:nvPr/>
            </p:nvSpPr>
            <p:spPr>
              <a:xfrm rot="-8648551">
                <a:off x="7594313" y="527721"/>
                <a:ext cx="937226" cy="937226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6" name="Google Shape;116;p8"/>
              <p:cNvSpPr/>
              <p:nvPr/>
            </p:nvSpPr>
            <p:spPr>
              <a:xfrm rot="-8648551">
                <a:off x="7594313" y="527721"/>
                <a:ext cx="937226" cy="937226"/>
              </a:xfrm>
              <a:prstGeom prst="pie">
                <a:avLst>
                  <a:gd fmla="val 19376841" name="adj1"/>
                  <a:gd fmla="val 12313574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" name="Google Shape;117;p8"/>
              <p:cNvSpPr/>
              <p:nvPr/>
            </p:nvSpPr>
            <p:spPr>
              <a:xfrm rot="-8649154">
                <a:off x="7349891" y="283705"/>
                <a:ext cx="1425647" cy="14254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18" name="Google Shape;118;p8"/>
            <p:cNvGrpSpPr/>
            <p:nvPr/>
          </p:nvGrpSpPr>
          <p:grpSpPr>
            <a:xfrm>
              <a:off x="8207126" y="1807996"/>
              <a:ext cx="795000" cy="795000"/>
              <a:chOff x="8207126" y="1807996"/>
              <a:chExt cx="795000" cy="795000"/>
            </a:xfrm>
          </p:grpSpPr>
          <p:sp>
            <p:nvSpPr>
              <p:cNvPr id="119" name="Google Shape;119;p8"/>
              <p:cNvSpPr/>
              <p:nvPr/>
            </p:nvSpPr>
            <p:spPr>
              <a:xfrm rot="2152054">
                <a:off x="8319942" y="1920813"/>
                <a:ext cx="569367" cy="569367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" name="Google Shape;120;p8"/>
              <p:cNvSpPr/>
              <p:nvPr/>
            </p:nvSpPr>
            <p:spPr>
              <a:xfrm rot="2150259">
                <a:off x="8408218" y="2008610"/>
                <a:ext cx="393004" cy="3930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" name="Google Shape;121;p8"/>
              <p:cNvSpPr/>
              <p:nvPr/>
            </p:nvSpPr>
            <p:spPr>
              <a:xfrm rot="2150259">
                <a:off x="8408218" y="2008610"/>
                <a:ext cx="393004" cy="393004"/>
              </a:xfrm>
              <a:prstGeom prst="pie">
                <a:avLst>
                  <a:gd fmla="val 5699893" name="adj1"/>
                  <a:gd fmla="val 12313574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22" name="Google Shape;122;p8"/>
            <p:cNvGrpSpPr/>
            <p:nvPr/>
          </p:nvGrpSpPr>
          <p:grpSpPr>
            <a:xfrm>
              <a:off x="6790514" y="118857"/>
              <a:ext cx="548700" cy="548700"/>
              <a:chOff x="6790514" y="118857"/>
              <a:chExt cx="548700" cy="548700"/>
            </a:xfrm>
          </p:grpSpPr>
          <p:sp>
            <p:nvSpPr>
              <p:cNvPr id="123" name="Google Shape;123;p8"/>
              <p:cNvSpPr/>
              <p:nvPr/>
            </p:nvSpPr>
            <p:spPr>
              <a:xfrm rot="2150259">
                <a:off x="6868362" y="196705"/>
                <a:ext cx="393004" cy="3930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" name="Google Shape;124;p8"/>
              <p:cNvSpPr/>
              <p:nvPr/>
            </p:nvSpPr>
            <p:spPr>
              <a:xfrm rot="2150259">
                <a:off x="6868362" y="196705"/>
                <a:ext cx="393004" cy="393004"/>
              </a:xfrm>
              <a:prstGeom prst="pie">
                <a:avLst>
                  <a:gd fmla="val 5699893" name="adj1"/>
                  <a:gd fmla="val 12313574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25" name="Google Shape;125;p8"/>
          <p:cNvSpPr txBox="1"/>
          <p:nvPr>
            <p:ph type="title"/>
          </p:nvPr>
        </p:nvSpPr>
        <p:spPr>
          <a:xfrm>
            <a:off x="824000" y="763600"/>
            <a:ext cx="5857800" cy="357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6" name="Google Shape;126;p8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8" name="Google Shape;128;p9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29" name="Google Shape;129;p9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" name="Google Shape;130;p9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1" name="Google Shape;131;p9"/>
          <p:cNvSpPr txBox="1"/>
          <p:nvPr>
            <p:ph type="title"/>
          </p:nvPr>
        </p:nvSpPr>
        <p:spPr>
          <a:xfrm>
            <a:off x="1303800" y="598575"/>
            <a:ext cx="3430500" cy="1990200"/>
          </a:xfrm>
          <a:prstGeom prst="rect">
            <a:avLst/>
          </a:prstGeom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32" name="Google Shape;132;p9"/>
          <p:cNvSpPr txBox="1"/>
          <p:nvPr>
            <p:ph idx="1" type="subTitle"/>
          </p:nvPr>
        </p:nvSpPr>
        <p:spPr>
          <a:xfrm>
            <a:off x="1303800" y="2743203"/>
            <a:ext cx="3430500" cy="726000"/>
          </a:xfrm>
          <a:prstGeom prst="rect">
            <a:avLst/>
          </a:prstGeom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33" name="Google Shape;133;p9"/>
          <p:cNvSpPr txBox="1"/>
          <p:nvPr>
            <p:ph idx="2" type="body"/>
          </p:nvPr>
        </p:nvSpPr>
        <p:spPr>
          <a:xfrm>
            <a:off x="4903700" y="661000"/>
            <a:ext cx="3430500" cy="3870600"/>
          </a:xfrm>
          <a:prstGeom prst="rect">
            <a:avLst/>
          </a:prstGeom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34" name="Google Shape;134;p9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6" name="Google Shape;136;p10"/>
          <p:cNvGrpSpPr/>
          <p:nvPr/>
        </p:nvGrpSpPr>
        <p:grpSpPr>
          <a:xfrm>
            <a:off x="713373" y="3847119"/>
            <a:ext cx="825392" cy="825392"/>
            <a:chOff x="348199" y="179450"/>
            <a:chExt cx="1116300" cy="1116300"/>
          </a:xfrm>
        </p:grpSpPr>
        <p:sp>
          <p:nvSpPr>
            <p:cNvPr id="137" name="Google Shape;137;p10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" name="Google Shape;138;p10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9" name="Google Shape;139;p10"/>
          <p:cNvSpPr txBox="1"/>
          <p:nvPr>
            <p:ph idx="1" type="body"/>
          </p:nvPr>
        </p:nvSpPr>
        <p:spPr>
          <a:xfrm>
            <a:off x="1303800" y="4138975"/>
            <a:ext cx="5843100" cy="53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40" name="Google Shape;140;p10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momentum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Nunito"/>
              <a:buChar char="●"/>
              <a:defRPr sz="13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●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●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Relationship Id="rId3" Type="http://schemas.openxmlformats.org/officeDocument/2006/relationships/hyperlink" Target="https://arxiv.org/pdf/1512.03385.pdf" TargetMode="External"/><Relationship Id="rId4" Type="http://schemas.openxmlformats.org/officeDocument/2006/relationships/hyperlink" Target="https://arxiv.org/pdf/1608.06993.pdf" TargetMode="External"/><Relationship Id="rId5" Type="http://schemas.openxmlformats.org/officeDocument/2006/relationships/hyperlink" Target="https://www.kaggle.com/ikarus777/best-artworks-of-all-time" TargetMode="External"/><Relationship Id="rId6" Type="http://schemas.openxmlformats.org/officeDocument/2006/relationships/hyperlink" Target="https://www.fast.ai" TargetMode="Externa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hyperlink" Target="https://www.kaggle.com/ikarus777/best-artworks-of-all-time" TargetMode="Externa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13"/>
          <p:cNvSpPr txBox="1"/>
          <p:nvPr>
            <p:ph type="ctrTitle"/>
          </p:nvPr>
        </p:nvSpPr>
        <p:spPr>
          <a:xfrm>
            <a:off x="824000" y="1005703"/>
            <a:ext cx="4255500" cy="1760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latin typeface="Calibri"/>
                <a:ea typeface="Calibri"/>
                <a:cs typeface="Calibri"/>
                <a:sym typeface="Calibri"/>
              </a:rPr>
              <a:t>Deep Learning: Identify painter from painting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8" name="Google Shape;278;p13"/>
          <p:cNvSpPr txBox="1"/>
          <p:nvPr>
            <p:ph idx="1" type="subTitle"/>
          </p:nvPr>
        </p:nvSpPr>
        <p:spPr>
          <a:xfrm>
            <a:off x="824000" y="3358100"/>
            <a:ext cx="4255500" cy="102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1800">
                <a:latin typeface="Calibri"/>
                <a:ea typeface="Calibri"/>
                <a:cs typeface="Calibri"/>
                <a:sym typeface="Calibri"/>
              </a:rPr>
              <a:t>Gabriele Omari</a:t>
            </a:r>
            <a:endParaRPr sz="18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1800">
                <a:latin typeface="Calibri"/>
                <a:ea typeface="Calibri"/>
                <a:cs typeface="Calibri"/>
                <a:sym typeface="Calibri"/>
              </a:rPr>
              <a:t>Statistical Machine Learning</a:t>
            </a:r>
            <a:endParaRPr sz="18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1800">
                <a:latin typeface="Calibri"/>
                <a:ea typeface="Calibri"/>
                <a:cs typeface="Calibri"/>
                <a:sym typeface="Calibri"/>
              </a:rPr>
              <a:t>19/02/2020</a:t>
            </a:r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9" name="Google Shape;279;p13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accent3"/>
        </a:solidFill>
      </p:bgPr>
    </p:bg>
    <p:spTree>
      <p:nvGrpSpPr>
        <p:cNvPr id="339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p22"/>
          <p:cNvSpPr txBox="1"/>
          <p:nvPr>
            <p:ph type="title"/>
          </p:nvPr>
        </p:nvSpPr>
        <p:spPr>
          <a:xfrm>
            <a:off x="144425" y="104975"/>
            <a:ext cx="2071800" cy="1034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36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Resnet 152:</a:t>
            </a:r>
            <a:endParaRPr sz="36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41" name="Google Shape;341;p22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>
                <a:solidFill>
                  <a:schemeClr val="lt1"/>
                </a:solidFill>
              </a:rPr>
              <a:t>‹#›</a:t>
            </a:fld>
            <a:endParaRPr>
              <a:solidFill>
                <a:schemeClr val="lt1"/>
              </a:solidFill>
            </a:endParaRPr>
          </a:p>
        </p:txBody>
      </p:sp>
      <p:pic>
        <p:nvPicPr>
          <p:cNvPr id="342" name="Google Shape;342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68625" y="152400"/>
            <a:ext cx="4372318" cy="48386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accent3"/>
        </a:solidFill>
      </p:bgPr>
    </p:bg>
    <p:spTree>
      <p:nvGrpSpPr>
        <p:cNvPr id="346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Google Shape;347;p23"/>
          <p:cNvSpPr txBox="1"/>
          <p:nvPr>
            <p:ph type="ctrTitle"/>
          </p:nvPr>
        </p:nvSpPr>
        <p:spPr>
          <a:xfrm>
            <a:off x="489450" y="192045"/>
            <a:ext cx="4255500" cy="116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Bibliography &amp; References:</a:t>
            </a:r>
            <a:endParaRPr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48" name="Google Shape;348;p23"/>
          <p:cNvSpPr txBox="1"/>
          <p:nvPr>
            <p:ph idx="1" type="subTitle"/>
          </p:nvPr>
        </p:nvSpPr>
        <p:spPr>
          <a:xfrm>
            <a:off x="489450" y="1630900"/>
            <a:ext cx="4255500" cy="248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i="1" sz="1800" u="sng">
              <a:solidFill>
                <a:schemeClr val="lt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Calibri"/>
              <a:buChar char="●"/>
            </a:pPr>
            <a:r>
              <a:rPr b="1" i="1" lang="it" sz="1800" u="sng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  <a:hlinkClick r:id="rId3"/>
              </a:rPr>
              <a:t>Deep Residual Learning for Image Recognition</a:t>
            </a:r>
            <a:endParaRPr b="1" i="1" sz="1800" u="sng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Calibri"/>
              <a:buChar char="●"/>
            </a:pPr>
            <a:r>
              <a:rPr b="1" i="1" lang="it" sz="1800" u="sng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  <a:hlinkClick r:id="rId4"/>
              </a:rPr>
              <a:t>Densely Connected Convolutional Networks</a:t>
            </a:r>
            <a:endParaRPr b="1" i="1" sz="1800" u="sng">
              <a:latin typeface="Calibri"/>
              <a:ea typeface="Calibri"/>
              <a:cs typeface="Calibri"/>
              <a:sym typeface="Calibri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i="1" sz="1800" u="sng">
              <a:latin typeface="Calibri"/>
              <a:ea typeface="Calibri"/>
              <a:cs typeface="Calibri"/>
              <a:sym typeface="Calibri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Calibri"/>
              <a:buChar char="●"/>
            </a:pPr>
            <a:r>
              <a:rPr b="1" i="1" lang="it" sz="1800" u="sng">
                <a:latin typeface="Calibri"/>
                <a:ea typeface="Calibri"/>
                <a:cs typeface="Calibri"/>
                <a:sym typeface="Calibri"/>
                <a:hlinkClick r:id="rId5"/>
              </a:rPr>
              <a:t>Best Artworks of All Time</a:t>
            </a:r>
            <a:endParaRPr b="1" i="1" sz="1800" u="sng">
              <a:latin typeface="Calibri"/>
              <a:ea typeface="Calibri"/>
              <a:cs typeface="Calibri"/>
              <a:sym typeface="Calibri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Calibri"/>
              <a:buChar char="●"/>
            </a:pPr>
            <a:r>
              <a:rPr b="1" i="1" lang="it" sz="1800" u="sng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  <a:hlinkClick r:id="rId6"/>
              </a:rPr>
              <a:t>fast.ai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49" name="Google Shape;349;p23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>
                <a:solidFill>
                  <a:schemeClr val="lt1"/>
                </a:solidFill>
              </a:rPr>
              <a:t>‹#›</a:t>
            </a:fld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p14"/>
          <p:cNvSpPr txBox="1"/>
          <p:nvPr>
            <p:ph type="ctrTitle"/>
          </p:nvPr>
        </p:nvSpPr>
        <p:spPr>
          <a:xfrm>
            <a:off x="824000" y="240450"/>
            <a:ext cx="4255500" cy="75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latin typeface="Calibri"/>
                <a:ea typeface="Calibri"/>
                <a:cs typeface="Calibri"/>
                <a:sym typeface="Calibri"/>
              </a:rPr>
              <a:t>Problem: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5" name="Google Shape;285;p14"/>
          <p:cNvSpPr txBox="1"/>
          <p:nvPr>
            <p:ph idx="1" type="subTitle"/>
          </p:nvPr>
        </p:nvSpPr>
        <p:spPr>
          <a:xfrm>
            <a:off x="824000" y="1097700"/>
            <a:ext cx="4476300" cy="319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Font typeface="Calibri"/>
              <a:buChar char="●"/>
            </a:pPr>
            <a:r>
              <a:rPr lang="it" u="sng">
                <a:latin typeface="Calibri"/>
                <a:ea typeface="Calibri"/>
                <a:cs typeface="Calibri"/>
                <a:sym typeface="Calibri"/>
              </a:rPr>
              <a:t>S</a:t>
            </a:r>
            <a:r>
              <a:rPr lang="it" sz="1800" u="sng">
                <a:latin typeface="Calibri"/>
                <a:ea typeface="Calibri"/>
                <a:cs typeface="Calibri"/>
                <a:sym typeface="Calibri"/>
              </a:rPr>
              <a:t>upervised Classification Problem</a:t>
            </a:r>
            <a:r>
              <a:rPr lang="it" sz="1800">
                <a:latin typeface="Calibri"/>
                <a:ea typeface="Calibri"/>
                <a:cs typeface="Calibri"/>
                <a:sym typeface="Calibri"/>
              </a:rPr>
              <a:t>:</a:t>
            </a:r>
            <a:endParaRPr sz="1800">
              <a:latin typeface="Calibri"/>
              <a:ea typeface="Calibri"/>
              <a:cs typeface="Calibri"/>
              <a:sym typeface="Calibri"/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Font typeface="Calibri"/>
              <a:buChar char="○"/>
            </a:pPr>
            <a:r>
              <a:rPr lang="it" sz="1800">
                <a:latin typeface="Calibri"/>
                <a:ea typeface="Calibri"/>
                <a:cs typeface="Calibri"/>
                <a:sym typeface="Calibri"/>
              </a:rPr>
              <a:t>given a painting, recognize the painter</a:t>
            </a:r>
            <a:endParaRPr sz="1800">
              <a:latin typeface="Calibri"/>
              <a:ea typeface="Calibri"/>
              <a:cs typeface="Calibri"/>
              <a:sym typeface="Calibri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Calibri"/>
              <a:ea typeface="Calibri"/>
              <a:cs typeface="Calibri"/>
              <a:sym typeface="Calibri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Calibri"/>
              <a:buChar char="●"/>
            </a:pPr>
            <a:r>
              <a:rPr lang="it" sz="1800" u="sng">
                <a:latin typeface="Calibri"/>
                <a:ea typeface="Calibri"/>
                <a:cs typeface="Calibri"/>
                <a:sym typeface="Calibri"/>
              </a:rPr>
              <a:t>Pros</a:t>
            </a:r>
            <a:r>
              <a:rPr lang="it" sz="1800">
                <a:latin typeface="Calibri"/>
                <a:ea typeface="Calibri"/>
                <a:cs typeface="Calibri"/>
                <a:sym typeface="Calibri"/>
              </a:rPr>
              <a:t>:</a:t>
            </a:r>
            <a:endParaRPr sz="1800">
              <a:latin typeface="Calibri"/>
              <a:ea typeface="Calibri"/>
              <a:cs typeface="Calibri"/>
              <a:sym typeface="Calibri"/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Font typeface="Calibri"/>
              <a:buChar char="○"/>
            </a:pPr>
            <a:r>
              <a:rPr lang="it" sz="1800">
                <a:latin typeface="Calibri"/>
                <a:ea typeface="Calibri"/>
                <a:cs typeface="Calibri"/>
                <a:sym typeface="Calibri"/>
              </a:rPr>
              <a:t>Not a negligible number of paintings (~8500)</a:t>
            </a:r>
            <a:endParaRPr sz="1800">
              <a:latin typeface="Calibri"/>
              <a:ea typeface="Calibri"/>
              <a:cs typeface="Calibri"/>
              <a:sym typeface="Calibri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Calibri"/>
              <a:ea typeface="Calibri"/>
              <a:cs typeface="Calibri"/>
              <a:sym typeface="Calibri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Calibri"/>
              <a:buChar char="●"/>
            </a:pPr>
            <a:r>
              <a:rPr lang="it" sz="1800" u="sng">
                <a:latin typeface="Calibri"/>
                <a:ea typeface="Calibri"/>
                <a:cs typeface="Calibri"/>
                <a:sym typeface="Calibri"/>
              </a:rPr>
              <a:t>Cons:</a:t>
            </a:r>
            <a:endParaRPr sz="1800" u="sng">
              <a:latin typeface="Calibri"/>
              <a:ea typeface="Calibri"/>
              <a:cs typeface="Calibri"/>
              <a:sym typeface="Calibri"/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Font typeface="Calibri"/>
              <a:buChar char="○"/>
            </a:pPr>
            <a:r>
              <a:rPr lang="it" sz="1800">
                <a:latin typeface="Calibri"/>
                <a:ea typeface="Calibri"/>
                <a:cs typeface="Calibri"/>
                <a:sym typeface="Calibri"/>
              </a:rPr>
              <a:t>Not an easy task, due to painters belonging to many different art movements (e.g. from Renaissance to Surrealism)</a:t>
            </a:r>
            <a:endParaRPr sz="18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</p:txBody>
      </p:sp>
      <p:sp>
        <p:nvSpPr>
          <p:cNvPr id="286" name="Google Shape;286;p14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p15"/>
          <p:cNvSpPr txBox="1"/>
          <p:nvPr>
            <p:ph type="ctrTitle"/>
          </p:nvPr>
        </p:nvSpPr>
        <p:spPr>
          <a:xfrm>
            <a:off x="824000" y="271800"/>
            <a:ext cx="3807600" cy="867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latin typeface="Calibri"/>
                <a:ea typeface="Calibri"/>
                <a:cs typeface="Calibri"/>
                <a:sym typeface="Calibri"/>
              </a:rPr>
              <a:t>Dataset: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2" name="Google Shape;292;p15"/>
          <p:cNvSpPr txBox="1"/>
          <p:nvPr>
            <p:ph idx="1" type="subTitle"/>
          </p:nvPr>
        </p:nvSpPr>
        <p:spPr>
          <a:xfrm>
            <a:off x="824000" y="1139400"/>
            <a:ext cx="4444800" cy="315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it" sz="1800">
                <a:latin typeface="Calibri"/>
                <a:ea typeface="Calibri"/>
                <a:cs typeface="Calibri"/>
                <a:sym typeface="Calibri"/>
              </a:rPr>
              <a:t>Source: </a:t>
            </a:r>
            <a:r>
              <a:rPr b="1" i="1" lang="it" sz="1800" u="sng">
                <a:latin typeface="Calibri"/>
                <a:ea typeface="Calibri"/>
                <a:cs typeface="Calibri"/>
                <a:sym typeface="Calibri"/>
                <a:hlinkClick r:id="rId3"/>
              </a:rPr>
              <a:t>Best Artworks of All Time</a:t>
            </a:r>
            <a:endParaRPr sz="1800">
              <a:latin typeface="Calibri"/>
              <a:ea typeface="Calibri"/>
              <a:cs typeface="Calibri"/>
              <a:sym typeface="Calibri"/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Font typeface="Calibri"/>
              <a:buChar char="○"/>
            </a:pPr>
            <a:r>
              <a:rPr lang="it" sz="1800">
                <a:latin typeface="Calibri"/>
                <a:ea typeface="Calibri"/>
                <a:cs typeface="Calibri"/>
                <a:sym typeface="Calibri"/>
              </a:rPr>
              <a:t>50 painters</a:t>
            </a:r>
            <a:endParaRPr sz="1800">
              <a:latin typeface="Calibri"/>
              <a:ea typeface="Calibri"/>
              <a:cs typeface="Calibri"/>
              <a:sym typeface="Calibri"/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Font typeface="Calibri"/>
              <a:buChar char="○"/>
            </a:pPr>
            <a:r>
              <a:rPr lang="it" sz="1800">
                <a:latin typeface="Calibri"/>
                <a:ea typeface="Calibri"/>
                <a:cs typeface="Calibri"/>
                <a:sym typeface="Calibri"/>
              </a:rPr>
              <a:t>8446 paintings</a:t>
            </a:r>
            <a:endParaRPr sz="1800">
              <a:latin typeface="Calibri"/>
              <a:ea typeface="Calibri"/>
              <a:cs typeface="Calibri"/>
              <a:sym typeface="Calibri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Calibri"/>
              <a:ea typeface="Calibri"/>
              <a:cs typeface="Calibri"/>
              <a:sym typeface="Calibri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Calibri"/>
              <a:buChar char="●"/>
            </a:pPr>
            <a:r>
              <a:rPr lang="it" sz="1800">
                <a:latin typeface="Calibri"/>
                <a:ea typeface="Calibri"/>
                <a:cs typeface="Calibri"/>
                <a:sym typeface="Calibri"/>
              </a:rPr>
              <a:t>Implementation details:</a:t>
            </a:r>
            <a:endParaRPr sz="1800">
              <a:latin typeface="Calibri"/>
              <a:ea typeface="Calibri"/>
              <a:cs typeface="Calibri"/>
              <a:sym typeface="Calibri"/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Font typeface="Calibri"/>
              <a:buChar char="○"/>
            </a:pPr>
            <a:r>
              <a:rPr lang="it" sz="1800">
                <a:latin typeface="Calibri"/>
                <a:ea typeface="Calibri"/>
                <a:cs typeface="Calibri"/>
                <a:sym typeface="Calibri"/>
              </a:rPr>
              <a:t>RGB images with variable size</a:t>
            </a:r>
            <a:r>
              <a:rPr lang="it" sz="1800">
                <a:latin typeface="Calibri"/>
                <a:ea typeface="Calibri"/>
                <a:cs typeface="Calibri"/>
                <a:sym typeface="Calibri"/>
              </a:rPr>
              <a:t> -&gt; resized to (3,331,331)</a:t>
            </a:r>
            <a:endParaRPr sz="1800">
              <a:latin typeface="Calibri"/>
              <a:ea typeface="Calibri"/>
              <a:cs typeface="Calibri"/>
              <a:sym typeface="Calibri"/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Font typeface="Calibri"/>
              <a:buChar char="○"/>
            </a:pPr>
            <a:r>
              <a:rPr lang="it" sz="1800">
                <a:latin typeface="Calibri"/>
                <a:ea typeface="Calibri"/>
                <a:cs typeface="Calibri"/>
                <a:sym typeface="Calibri"/>
              </a:rPr>
              <a:t>Batch size: 32</a:t>
            </a:r>
            <a:endParaRPr sz="1800">
              <a:latin typeface="Calibri"/>
              <a:ea typeface="Calibri"/>
              <a:cs typeface="Calibri"/>
              <a:sym typeface="Calibri"/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Font typeface="Calibri"/>
              <a:buChar char="○"/>
            </a:pPr>
            <a:r>
              <a:rPr lang="it" sz="1800">
                <a:latin typeface="Calibri"/>
                <a:ea typeface="Calibri"/>
                <a:cs typeface="Calibri"/>
                <a:sym typeface="Calibri"/>
              </a:rPr>
              <a:t>No data augmentation</a:t>
            </a:r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3" name="Google Shape;293;p15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accent3"/>
        </a:solidFill>
      </p:bgPr>
    </p:bg>
    <p:spTree>
      <p:nvGrpSpPr>
        <p:cNvPr id="297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p16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>
                <a:solidFill>
                  <a:schemeClr val="lt1"/>
                </a:solidFill>
              </a:rPr>
              <a:t>‹#›</a:t>
            </a:fld>
            <a:endParaRPr>
              <a:solidFill>
                <a:schemeClr val="lt1"/>
              </a:solidFill>
            </a:endParaRPr>
          </a:p>
        </p:txBody>
      </p:sp>
      <p:sp>
        <p:nvSpPr>
          <p:cNvPr id="299" name="Google Shape;299;p16"/>
          <p:cNvSpPr txBox="1"/>
          <p:nvPr>
            <p:ph type="title"/>
          </p:nvPr>
        </p:nvSpPr>
        <p:spPr>
          <a:xfrm>
            <a:off x="280375" y="73175"/>
            <a:ext cx="4110300" cy="648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36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Some painters:</a:t>
            </a:r>
            <a:endParaRPr sz="36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aphicFrame>
        <p:nvGraphicFramePr>
          <p:cNvPr id="300" name="Google Shape;300;p16"/>
          <p:cNvGraphicFramePr/>
          <p:nvPr/>
        </p:nvGraphicFramePr>
        <p:xfrm>
          <a:off x="952500" y="7211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{DBABB561-8A09-4BCD-807C-D535D6DB25D0}</a:tableStyleId>
              </a:tblPr>
              <a:tblGrid>
                <a:gridCol w="1447800"/>
                <a:gridCol w="1447800"/>
                <a:gridCol w="1447800"/>
                <a:gridCol w="1447800"/>
                <a:gridCol w="1447800"/>
              </a:tblGrid>
              <a:tr h="37572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it" sz="1050">
                          <a:solidFill>
                            <a:srgbClr val="191919"/>
                          </a:solidFill>
                        </a:rPr>
                        <a:t>Name</a:t>
                      </a:r>
                      <a:endParaRPr b="1" sz="1050">
                        <a:solidFill>
                          <a:srgbClr val="191919"/>
                        </a:solidFill>
                      </a:endParaRPr>
                    </a:p>
                  </a:txBody>
                  <a:tcPr marT="66675" marB="66675" marR="66675" marL="6667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0B3B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it" sz="1050">
                          <a:solidFill>
                            <a:srgbClr val="191919"/>
                          </a:solidFill>
                        </a:rPr>
                        <a:t>Y</a:t>
                      </a:r>
                      <a:r>
                        <a:rPr b="1" lang="it" sz="1050">
                          <a:solidFill>
                            <a:srgbClr val="191919"/>
                          </a:solidFill>
                        </a:rPr>
                        <a:t>ears</a:t>
                      </a:r>
                      <a:endParaRPr b="1" sz="1050">
                        <a:solidFill>
                          <a:srgbClr val="191919"/>
                        </a:solidFill>
                      </a:endParaRPr>
                    </a:p>
                  </a:txBody>
                  <a:tcPr marT="66675" marB="66675" marR="66675" marL="6667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0B3B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it" sz="1050">
                          <a:solidFill>
                            <a:srgbClr val="191919"/>
                          </a:solidFill>
                        </a:rPr>
                        <a:t>G</a:t>
                      </a:r>
                      <a:r>
                        <a:rPr b="1" lang="it" sz="1050">
                          <a:solidFill>
                            <a:srgbClr val="191919"/>
                          </a:solidFill>
                        </a:rPr>
                        <a:t>enre</a:t>
                      </a:r>
                      <a:endParaRPr b="1" sz="1050">
                        <a:solidFill>
                          <a:srgbClr val="191919"/>
                        </a:solidFill>
                      </a:endParaRPr>
                    </a:p>
                  </a:txBody>
                  <a:tcPr marT="66675" marB="66675" marR="66675" marL="6667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0B3B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it" sz="1050">
                          <a:solidFill>
                            <a:srgbClr val="191919"/>
                          </a:solidFill>
                        </a:rPr>
                        <a:t>N</a:t>
                      </a:r>
                      <a:r>
                        <a:rPr b="1" lang="it" sz="1050">
                          <a:solidFill>
                            <a:srgbClr val="191919"/>
                          </a:solidFill>
                        </a:rPr>
                        <a:t>ationality</a:t>
                      </a:r>
                      <a:endParaRPr b="1" sz="1050">
                        <a:solidFill>
                          <a:srgbClr val="191919"/>
                        </a:solidFill>
                      </a:endParaRPr>
                    </a:p>
                  </a:txBody>
                  <a:tcPr marT="66675" marB="66675" marR="66675" marL="6667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0B3B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it" sz="1050">
                          <a:solidFill>
                            <a:srgbClr val="191919"/>
                          </a:solidFill>
                        </a:rPr>
                        <a:t>P</a:t>
                      </a:r>
                      <a:r>
                        <a:rPr b="1" lang="it" sz="1050">
                          <a:solidFill>
                            <a:srgbClr val="191919"/>
                          </a:solidFill>
                        </a:rPr>
                        <a:t>aintings</a:t>
                      </a:r>
                      <a:endParaRPr b="1" sz="1050">
                        <a:solidFill>
                          <a:srgbClr val="191919"/>
                        </a:solidFill>
                      </a:endParaRPr>
                    </a:p>
                  </a:txBody>
                  <a:tcPr marT="66675" marB="66675" marR="66675" marL="6667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0B3B2"/>
                    </a:solidFill>
                  </a:tcPr>
                </a:tc>
              </a:tr>
              <a:tr h="37572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1050">
                          <a:solidFill>
                            <a:srgbClr val="191919"/>
                          </a:solidFill>
                        </a:rPr>
                        <a:t>Amedeo Modigliani</a:t>
                      </a:r>
                      <a:endParaRPr sz="1050">
                        <a:solidFill>
                          <a:srgbClr val="191919"/>
                        </a:solidFill>
                      </a:endParaRPr>
                    </a:p>
                  </a:txBody>
                  <a:tcPr marT="66675" marB="66675" marR="66675" marL="6667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1050">
                          <a:solidFill>
                            <a:srgbClr val="191919"/>
                          </a:solidFill>
                        </a:rPr>
                        <a:t>1884 - 1920</a:t>
                      </a:r>
                      <a:endParaRPr sz="1050">
                        <a:solidFill>
                          <a:srgbClr val="191919"/>
                        </a:solidFill>
                      </a:endParaRPr>
                    </a:p>
                  </a:txBody>
                  <a:tcPr marT="66675" marB="66675" marR="66675" marL="6667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1050">
                          <a:solidFill>
                            <a:srgbClr val="191919"/>
                          </a:solidFill>
                        </a:rPr>
                        <a:t>Expressionism</a:t>
                      </a:r>
                      <a:endParaRPr sz="1050">
                        <a:solidFill>
                          <a:srgbClr val="191919"/>
                        </a:solidFill>
                      </a:endParaRPr>
                    </a:p>
                  </a:txBody>
                  <a:tcPr marT="66675" marB="66675" marR="66675" marL="6667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1050">
                          <a:solidFill>
                            <a:srgbClr val="191919"/>
                          </a:solidFill>
                        </a:rPr>
                        <a:t>Italian</a:t>
                      </a:r>
                      <a:endParaRPr sz="1050">
                        <a:solidFill>
                          <a:srgbClr val="191919"/>
                        </a:solidFill>
                      </a:endParaRPr>
                    </a:p>
                  </a:txBody>
                  <a:tcPr marT="66675" marB="66675" marR="66675" marL="6667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1050">
                          <a:solidFill>
                            <a:srgbClr val="191919"/>
                          </a:solidFill>
                        </a:rPr>
                        <a:t>193</a:t>
                      </a:r>
                      <a:endParaRPr sz="1050">
                        <a:solidFill>
                          <a:srgbClr val="191919"/>
                        </a:solidFill>
                      </a:endParaRPr>
                    </a:p>
                  </a:txBody>
                  <a:tcPr marT="66675" marB="66675" marR="66675" marL="6667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5F5F5"/>
                    </a:solidFill>
                  </a:tcPr>
                </a:tc>
              </a:tr>
              <a:tr h="51675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1050">
                          <a:solidFill>
                            <a:srgbClr val="191919"/>
                          </a:solidFill>
                        </a:rPr>
                        <a:t>Vasiliy Kandinskiy</a:t>
                      </a:r>
                      <a:endParaRPr sz="1050">
                        <a:solidFill>
                          <a:srgbClr val="191919"/>
                        </a:solidFill>
                      </a:endParaRPr>
                    </a:p>
                  </a:txBody>
                  <a:tcPr marT="66675" marB="66675" marR="66675" marL="6667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1050">
                          <a:solidFill>
                            <a:srgbClr val="191919"/>
                          </a:solidFill>
                        </a:rPr>
                        <a:t>1866 - 1944</a:t>
                      </a:r>
                      <a:endParaRPr sz="1050">
                        <a:solidFill>
                          <a:srgbClr val="191919"/>
                        </a:solidFill>
                      </a:endParaRPr>
                    </a:p>
                  </a:txBody>
                  <a:tcPr marT="66675" marB="66675" marR="66675" marL="6667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1050">
                          <a:solidFill>
                            <a:srgbClr val="191919"/>
                          </a:solidFill>
                        </a:rPr>
                        <a:t>Expressionism,Abstractionism</a:t>
                      </a:r>
                      <a:endParaRPr sz="1050">
                        <a:solidFill>
                          <a:srgbClr val="191919"/>
                        </a:solidFill>
                      </a:endParaRPr>
                    </a:p>
                  </a:txBody>
                  <a:tcPr marT="66675" marB="66675" marR="66675" marL="6667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1050">
                          <a:solidFill>
                            <a:srgbClr val="191919"/>
                          </a:solidFill>
                        </a:rPr>
                        <a:t>Russian</a:t>
                      </a:r>
                      <a:endParaRPr sz="1050">
                        <a:solidFill>
                          <a:srgbClr val="191919"/>
                        </a:solidFill>
                      </a:endParaRPr>
                    </a:p>
                  </a:txBody>
                  <a:tcPr marT="66675" marB="66675" marR="66675" marL="6667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1050">
                          <a:solidFill>
                            <a:srgbClr val="191919"/>
                          </a:solidFill>
                        </a:rPr>
                        <a:t>88</a:t>
                      </a:r>
                      <a:endParaRPr sz="1050">
                        <a:solidFill>
                          <a:srgbClr val="191919"/>
                        </a:solidFill>
                      </a:endParaRPr>
                    </a:p>
                  </a:txBody>
                  <a:tcPr marT="66675" marB="66675" marR="66675" marL="6667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51675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1050">
                          <a:solidFill>
                            <a:srgbClr val="191919"/>
                          </a:solidFill>
                        </a:rPr>
                        <a:t>Diego Rivera</a:t>
                      </a:r>
                      <a:endParaRPr sz="1050">
                        <a:solidFill>
                          <a:srgbClr val="191919"/>
                        </a:solidFill>
                      </a:endParaRPr>
                    </a:p>
                  </a:txBody>
                  <a:tcPr marT="66675" marB="66675" marR="66675" marL="6667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1050">
                          <a:solidFill>
                            <a:srgbClr val="191919"/>
                          </a:solidFill>
                        </a:rPr>
                        <a:t>1886 - 1957</a:t>
                      </a:r>
                      <a:endParaRPr sz="1050">
                        <a:solidFill>
                          <a:srgbClr val="191919"/>
                        </a:solidFill>
                      </a:endParaRPr>
                    </a:p>
                  </a:txBody>
                  <a:tcPr marT="66675" marB="66675" marR="66675" marL="6667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1050">
                          <a:solidFill>
                            <a:srgbClr val="191919"/>
                          </a:solidFill>
                        </a:rPr>
                        <a:t>Social Realism,Muralism</a:t>
                      </a:r>
                      <a:endParaRPr sz="1050">
                        <a:solidFill>
                          <a:srgbClr val="191919"/>
                        </a:solidFill>
                      </a:endParaRPr>
                    </a:p>
                  </a:txBody>
                  <a:tcPr marT="66675" marB="66675" marR="66675" marL="6667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1050">
                          <a:solidFill>
                            <a:srgbClr val="191919"/>
                          </a:solidFill>
                        </a:rPr>
                        <a:t>Mexican</a:t>
                      </a:r>
                      <a:endParaRPr sz="1050">
                        <a:solidFill>
                          <a:srgbClr val="191919"/>
                        </a:solidFill>
                      </a:endParaRPr>
                    </a:p>
                  </a:txBody>
                  <a:tcPr marT="66675" marB="66675" marR="66675" marL="6667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1050">
                          <a:solidFill>
                            <a:srgbClr val="191919"/>
                          </a:solidFill>
                        </a:rPr>
                        <a:t>70</a:t>
                      </a:r>
                      <a:endParaRPr sz="1050">
                        <a:solidFill>
                          <a:srgbClr val="191919"/>
                        </a:solidFill>
                      </a:endParaRPr>
                    </a:p>
                  </a:txBody>
                  <a:tcPr marT="66675" marB="66675" marR="66675" marL="6667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5F5F5"/>
                    </a:solidFill>
                  </a:tcPr>
                </a:tc>
              </a:tr>
              <a:tr h="37572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1050">
                          <a:solidFill>
                            <a:srgbClr val="191919"/>
                          </a:solidFill>
                        </a:rPr>
                        <a:t>Claude Monet</a:t>
                      </a:r>
                      <a:endParaRPr sz="1050">
                        <a:solidFill>
                          <a:srgbClr val="191919"/>
                        </a:solidFill>
                      </a:endParaRPr>
                    </a:p>
                  </a:txBody>
                  <a:tcPr marT="66675" marB="66675" marR="66675" marL="6667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1050">
                          <a:solidFill>
                            <a:srgbClr val="191919"/>
                          </a:solidFill>
                        </a:rPr>
                        <a:t>1840 - 1926</a:t>
                      </a:r>
                      <a:endParaRPr sz="1050">
                        <a:solidFill>
                          <a:srgbClr val="191919"/>
                        </a:solidFill>
                      </a:endParaRPr>
                    </a:p>
                  </a:txBody>
                  <a:tcPr marT="66675" marB="66675" marR="66675" marL="6667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1050">
                          <a:solidFill>
                            <a:srgbClr val="191919"/>
                          </a:solidFill>
                        </a:rPr>
                        <a:t>Impressionism</a:t>
                      </a:r>
                      <a:endParaRPr sz="1050">
                        <a:solidFill>
                          <a:srgbClr val="191919"/>
                        </a:solidFill>
                      </a:endParaRPr>
                    </a:p>
                  </a:txBody>
                  <a:tcPr marT="66675" marB="66675" marR="66675" marL="6667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1050">
                          <a:solidFill>
                            <a:srgbClr val="191919"/>
                          </a:solidFill>
                        </a:rPr>
                        <a:t>French</a:t>
                      </a:r>
                      <a:endParaRPr sz="1050">
                        <a:solidFill>
                          <a:srgbClr val="191919"/>
                        </a:solidFill>
                      </a:endParaRPr>
                    </a:p>
                  </a:txBody>
                  <a:tcPr marT="66675" marB="66675" marR="66675" marL="6667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1050">
                          <a:solidFill>
                            <a:srgbClr val="191919"/>
                          </a:solidFill>
                        </a:rPr>
                        <a:t>73</a:t>
                      </a:r>
                      <a:endParaRPr sz="1050">
                        <a:solidFill>
                          <a:srgbClr val="191919"/>
                        </a:solidFill>
                      </a:endParaRPr>
                    </a:p>
                  </a:txBody>
                  <a:tcPr marT="66675" marB="66675" marR="66675" marL="6667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51675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1050">
                          <a:solidFill>
                            <a:srgbClr val="191919"/>
                          </a:solidFill>
                        </a:rPr>
                        <a:t>Rene Magritte</a:t>
                      </a:r>
                      <a:endParaRPr sz="1050">
                        <a:solidFill>
                          <a:srgbClr val="191919"/>
                        </a:solidFill>
                      </a:endParaRPr>
                    </a:p>
                  </a:txBody>
                  <a:tcPr marT="66675" marB="66675" marR="66675" marL="6667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1050">
                          <a:solidFill>
                            <a:srgbClr val="191919"/>
                          </a:solidFill>
                        </a:rPr>
                        <a:t>1898 - 1967</a:t>
                      </a:r>
                      <a:endParaRPr sz="1050">
                        <a:solidFill>
                          <a:srgbClr val="191919"/>
                        </a:solidFill>
                      </a:endParaRPr>
                    </a:p>
                  </a:txBody>
                  <a:tcPr marT="66675" marB="66675" marR="66675" marL="6667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1050">
                          <a:solidFill>
                            <a:srgbClr val="191919"/>
                          </a:solidFill>
                        </a:rPr>
                        <a:t>Surrealism,Impressionism</a:t>
                      </a:r>
                      <a:endParaRPr sz="1050">
                        <a:solidFill>
                          <a:srgbClr val="191919"/>
                        </a:solidFill>
                      </a:endParaRPr>
                    </a:p>
                  </a:txBody>
                  <a:tcPr marT="66675" marB="66675" marR="66675" marL="6667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1050">
                          <a:solidFill>
                            <a:srgbClr val="191919"/>
                          </a:solidFill>
                        </a:rPr>
                        <a:t>Belgian</a:t>
                      </a:r>
                      <a:endParaRPr sz="1050">
                        <a:solidFill>
                          <a:srgbClr val="191919"/>
                        </a:solidFill>
                      </a:endParaRPr>
                    </a:p>
                  </a:txBody>
                  <a:tcPr marT="66675" marB="66675" marR="66675" marL="6667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1050">
                          <a:solidFill>
                            <a:srgbClr val="191919"/>
                          </a:solidFill>
                        </a:rPr>
                        <a:t>194</a:t>
                      </a:r>
                      <a:endParaRPr sz="1050">
                        <a:solidFill>
                          <a:srgbClr val="191919"/>
                        </a:solidFill>
                      </a:endParaRPr>
                    </a:p>
                  </a:txBody>
                  <a:tcPr marT="66675" marB="66675" marR="66675" marL="6667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5F5F5"/>
                    </a:solidFill>
                  </a:tcPr>
                </a:tc>
              </a:tr>
              <a:tr h="37572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1050">
                          <a:solidFill>
                            <a:srgbClr val="191919"/>
                          </a:solidFill>
                        </a:rPr>
                        <a:t>Salvador Dali</a:t>
                      </a:r>
                      <a:endParaRPr sz="1050">
                        <a:solidFill>
                          <a:srgbClr val="191919"/>
                        </a:solidFill>
                      </a:endParaRPr>
                    </a:p>
                  </a:txBody>
                  <a:tcPr marT="66675" marB="66675" marR="66675" marL="6667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1050">
                          <a:solidFill>
                            <a:srgbClr val="191919"/>
                          </a:solidFill>
                        </a:rPr>
                        <a:t>1904 - 1989</a:t>
                      </a:r>
                      <a:endParaRPr sz="1050">
                        <a:solidFill>
                          <a:srgbClr val="191919"/>
                        </a:solidFill>
                      </a:endParaRPr>
                    </a:p>
                  </a:txBody>
                  <a:tcPr marT="66675" marB="66675" marR="66675" marL="6667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1050">
                          <a:solidFill>
                            <a:srgbClr val="191919"/>
                          </a:solidFill>
                        </a:rPr>
                        <a:t>Surrealism</a:t>
                      </a:r>
                      <a:endParaRPr sz="1050">
                        <a:solidFill>
                          <a:srgbClr val="191919"/>
                        </a:solidFill>
                      </a:endParaRPr>
                    </a:p>
                  </a:txBody>
                  <a:tcPr marT="66675" marB="66675" marR="66675" marL="6667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1050">
                          <a:solidFill>
                            <a:srgbClr val="191919"/>
                          </a:solidFill>
                        </a:rPr>
                        <a:t>Spanish</a:t>
                      </a:r>
                      <a:endParaRPr sz="1050">
                        <a:solidFill>
                          <a:srgbClr val="191919"/>
                        </a:solidFill>
                      </a:endParaRPr>
                    </a:p>
                  </a:txBody>
                  <a:tcPr marT="66675" marB="66675" marR="66675" marL="6667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1050">
                          <a:solidFill>
                            <a:srgbClr val="191919"/>
                          </a:solidFill>
                        </a:rPr>
                        <a:t>139</a:t>
                      </a:r>
                      <a:endParaRPr sz="1050">
                        <a:solidFill>
                          <a:srgbClr val="191919"/>
                        </a:solidFill>
                      </a:endParaRPr>
                    </a:p>
                  </a:txBody>
                  <a:tcPr marT="66675" marB="66675" marR="66675" marL="6667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51675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1050">
                          <a:solidFill>
                            <a:srgbClr val="191919"/>
                          </a:solidFill>
                        </a:rPr>
                        <a:t>Edouard Manet</a:t>
                      </a:r>
                      <a:endParaRPr sz="1050">
                        <a:solidFill>
                          <a:srgbClr val="191919"/>
                        </a:solidFill>
                      </a:endParaRPr>
                    </a:p>
                  </a:txBody>
                  <a:tcPr marT="66675" marB="66675" marR="66675" marL="6667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1050">
                          <a:solidFill>
                            <a:srgbClr val="191919"/>
                          </a:solidFill>
                        </a:rPr>
                        <a:t>1832 - 1883</a:t>
                      </a:r>
                      <a:endParaRPr sz="1050">
                        <a:solidFill>
                          <a:srgbClr val="191919"/>
                        </a:solidFill>
                      </a:endParaRPr>
                    </a:p>
                  </a:txBody>
                  <a:tcPr marT="66675" marB="66675" marR="66675" marL="6667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1050">
                          <a:solidFill>
                            <a:srgbClr val="191919"/>
                          </a:solidFill>
                        </a:rPr>
                        <a:t>Realism,Impressionism</a:t>
                      </a:r>
                      <a:endParaRPr sz="1050">
                        <a:solidFill>
                          <a:srgbClr val="191919"/>
                        </a:solidFill>
                      </a:endParaRPr>
                    </a:p>
                  </a:txBody>
                  <a:tcPr marT="66675" marB="66675" marR="66675" marL="6667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1050">
                          <a:solidFill>
                            <a:srgbClr val="191919"/>
                          </a:solidFill>
                        </a:rPr>
                        <a:t>French</a:t>
                      </a:r>
                      <a:endParaRPr sz="1050">
                        <a:solidFill>
                          <a:srgbClr val="191919"/>
                        </a:solidFill>
                      </a:endParaRPr>
                    </a:p>
                  </a:txBody>
                  <a:tcPr marT="66675" marB="66675" marR="66675" marL="6667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1050">
                          <a:solidFill>
                            <a:srgbClr val="191919"/>
                          </a:solidFill>
                        </a:rPr>
                        <a:t>90</a:t>
                      </a:r>
                      <a:endParaRPr sz="1050">
                        <a:solidFill>
                          <a:srgbClr val="191919"/>
                        </a:solidFill>
                      </a:endParaRPr>
                    </a:p>
                  </a:txBody>
                  <a:tcPr marT="66675" marB="66675" marR="66675" marL="6667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5F5F5"/>
                    </a:solidFill>
                  </a:tcPr>
                </a:tc>
              </a:tr>
              <a:tr h="37572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1050">
                          <a:solidFill>
                            <a:srgbClr val="191919"/>
                          </a:solidFill>
                        </a:rPr>
                        <a:t>Andrei Rublev</a:t>
                      </a:r>
                      <a:endParaRPr sz="1050">
                        <a:solidFill>
                          <a:srgbClr val="191919"/>
                        </a:solidFill>
                      </a:endParaRPr>
                    </a:p>
                  </a:txBody>
                  <a:tcPr marT="66675" marB="66675" marR="66675" marL="6667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1050">
                          <a:solidFill>
                            <a:srgbClr val="191919"/>
                          </a:solidFill>
                        </a:rPr>
                        <a:t>1360 - 1430</a:t>
                      </a:r>
                      <a:endParaRPr sz="1050">
                        <a:solidFill>
                          <a:srgbClr val="191919"/>
                        </a:solidFill>
                      </a:endParaRPr>
                    </a:p>
                  </a:txBody>
                  <a:tcPr marT="66675" marB="66675" marR="66675" marL="6667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1050">
                          <a:solidFill>
                            <a:srgbClr val="191919"/>
                          </a:solidFill>
                        </a:rPr>
                        <a:t>Byzantine Art</a:t>
                      </a:r>
                      <a:endParaRPr sz="1050">
                        <a:solidFill>
                          <a:srgbClr val="191919"/>
                        </a:solidFill>
                      </a:endParaRPr>
                    </a:p>
                  </a:txBody>
                  <a:tcPr marT="66675" marB="66675" marR="66675" marL="6667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1050">
                          <a:solidFill>
                            <a:srgbClr val="191919"/>
                          </a:solidFill>
                        </a:rPr>
                        <a:t>Russian</a:t>
                      </a:r>
                      <a:endParaRPr sz="1050">
                        <a:solidFill>
                          <a:srgbClr val="191919"/>
                        </a:solidFill>
                      </a:endParaRPr>
                    </a:p>
                  </a:txBody>
                  <a:tcPr marT="66675" marB="66675" marR="66675" marL="6667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1050">
                          <a:solidFill>
                            <a:srgbClr val="191919"/>
                          </a:solidFill>
                        </a:rPr>
                        <a:t>99</a:t>
                      </a:r>
                      <a:endParaRPr sz="1050">
                        <a:solidFill>
                          <a:srgbClr val="191919"/>
                        </a:solidFill>
                      </a:endParaRPr>
                    </a:p>
                  </a:txBody>
                  <a:tcPr marT="66675" marB="66675" marR="66675" marL="6667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7572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1050">
                          <a:solidFill>
                            <a:srgbClr val="191919"/>
                          </a:solidFill>
                        </a:rPr>
                        <a:t>Vincent van Gogh</a:t>
                      </a:r>
                      <a:endParaRPr sz="1050">
                        <a:solidFill>
                          <a:srgbClr val="191919"/>
                        </a:solidFill>
                      </a:endParaRPr>
                    </a:p>
                  </a:txBody>
                  <a:tcPr marT="66675" marB="66675" marR="66675" marL="6667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1050">
                          <a:solidFill>
                            <a:srgbClr val="191919"/>
                          </a:solidFill>
                        </a:rPr>
                        <a:t>1853 – 1890</a:t>
                      </a:r>
                      <a:endParaRPr sz="1050">
                        <a:solidFill>
                          <a:srgbClr val="191919"/>
                        </a:solidFill>
                      </a:endParaRPr>
                    </a:p>
                  </a:txBody>
                  <a:tcPr marT="66675" marB="66675" marR="66675" marL="6667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1050">
                          <a:solidFill>
                            <a:srgbClr val="191919"/>
                          </a:solidFill>
                        </a:rPr>
                        <a:t>Post-Impressionism</a:t>
                      </a:r>
                      <a:endParaRPr sz="1050">
                        <a:solidFill>
                          <a:srgbClr val="191919"/>
                        </a:solidFill>
                      </a:endParaRPr>
                    </a:p>
                  </a:txBody>
                  <a:tcPr marT="66675" marB="66675" marR="66675" marL="6667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1050">
                          <a:solidFill>
                            <a:srgbClr val="191919"/>
                          </a:solidFill>
                        </a:rPr>
                        <a:t>Dutch</a:t>
                      </a:r>
                      <a:endParaRPr sz="1050">
                        <a:solidFill>
                          <a:srgbClr val="191919"/>
                        </a:solidFill>
                      </a:endParaRPr>
                    </a:p>
                  </a:txBody>
                  <a:tcPr marT="66675" marB="66675" marR="66675" marL="6667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1050">
                          <a:solidFill>
                            <a:srgbClr val="191919"/>
                          </a:solidFill>
                        </a:rPr>
                        <a:t>877</a:t>
                      </a:r>
                      <a:endParaRPr sz="1050">
                        <a:solidFill>
                          <a:srgbClr val="191919"/>
                        </a:solidFill>
                      </a:endParaRPr>
                    </a:p>
                  </a:txBody>
                  <a:tcPr marT="66675" marB="66675" marR="66675" marL="6667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5F5F5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accent3"/>
        </a:solidFill>
      </p:bgPr>
    </p:bg>
    <p:spTree>
      <p:nvGrpSpPr>
        <p:cNvPr id="304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p17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>
                <a:solidFill>
                  <a:schemeClr val="lt1"/>
                </a:solidFill>
              </a:rPr>
              <a:t>‹#›</a:t>
            </a:fld>
            <a:endParaRPr>
              <a:solidFill>
                <a:schemeClr val="lt1"/>
              </a:solidFill>
            </a:endParaRPr>
          </a:p>
        </p:txBody>
      </p:sp>
      <p:sp>
        <p:nvSpPr>
          <p:cNvPr id="306" name="Google Shape;306;p17"/>
          <p:cNvSpPr txBox="1"/>
          <p:nvPr>
            <p:ph type="title"/>
          </p:nvPr>
        </p:nvSpPr>
        <p:spPr>
          <a:xfrm>
            <a:off x="290825" y="115425"/>
            <a:ext cx="3786300" cy="564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36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Some paintings:</a:t>
            </a:r>
            <a:endParaRPr sz="36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07" name="Google Shape;307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22775" y="842275"/>
            <a:ext cx="3429000" cy="3209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1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p18"/>
          <p:cNvSpPr txBox="1"/>
          <p:nvPr>
            <p:ph type="ctrTitle"/>
          </p:nvPr>
        </p:nvSpPr>
        <p:spPr>
          <a:xfrm>
            <a:off x="824000" y="345000"/>
            <a:ext cx="4255500" cy="512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latin typeface="Calibri"/>
                <a:ea typeface="Calibri"/>
                <a:cs typeface="Calibri"/>
                <a:sym typeface="Calibri"/>
              </a:rPr>
              <a:t>Approach: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13" name="Google Shape;313;p18"/>
          <p:cNvSpPr txBox="1"/>
          <p:nvPr>
            <p:ph idx="1" type="subTitle"/>
          </p:nvPr>
        </p:nvSpPr>
        <p:spPr>
          <a:xfrm>
            <a:off x="824000" y="1158430"/>
            <a:ext cx="7842600" cy="327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Calibri"/>
              <a:buChar char="●"/>
            </a:pPr>
            <a:r>
              <a:rPr lang="it" sz="1800">
                <a:latin typeface="Calibri"/>
                <a:ea typeface="Calibri"/>
                <a:cs typeface="Calibri"/>
                <a:sym typeface="Calibri"/>
              </a:rPr>
              <a:t>Convolutional Neural Networks:</a:t>
            </a:r>
            <a:endParaRPr sz="1800">
              <a:latin typeface="Calibri"/>
              <a:ea typeface="Calibri"/>
              <a:cs typeface="Calibri"/>
              <a:sym typeface="Calibri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Calibri"/>
              <a:ea typeface="Calibri"/>
              <a:cs typeface="Calibri"/>
              <a:sym typeface="Calibri"/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Font typeface="Calibri"/>
              <a:buChar char="○"/>
            </a:pPr>
            <a:r>
              <a:rPr b="1" lang="it" sz="1800">
                <a:latin typeface="Calibri"/>
                <a:ea typeface="Calibri"/>
                <a:cs typeface="Calibri"/>
                <a:sym typeface="Calibri"/>
              </a:rPr>
              <a:t>Densenet 201</a:t>
            </a:r>
            <a:endParaRPr b="1" sz="1800">
              <a:latin typeface="Calibri"/>
              <a:ea typeface="Calibri"/>
              <a:cs typeface="Calibri"/>
              <a:sym typeface="Calibri"/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Font typeface="Calibri"/>
              <a:buChar char="○"/>
            </a:pPr>
            <a:r>
              <a:rPr b="1" lang="it" sz="1800">
                <a:latin typeface="Calibri"/>
                <a:ea typeface="Calibri"/>
                <a:cs typeface="Calibri"/>
                <a:sym typeface="Calibri"/>
              </a:rPr>
              <a:t>Resnet 152</a:t>
            </a:r>
            <a:endParaRPr b="1" sz="1800">
              <a:latin typeface="Calibri"/>
              <a:ea typeface="Calibri"/>
              <a:cs typeface="Calibri"/>
              <a:sym typeface="Calibri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Calibri"/>
              <a:ea typeface="Calibri"/>
              <a:cs typeface="Calibri"/>
              <a:sym typeface="Calibri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Calibri"/>
              <a:buChar char="●"/>
            </a:pPr>
            <a:r>
              <a:rPr lang="it" sz="1800">
                <a:latin typeface="Calibri"/>
                <a:ea typeface="Calibri"/>
                <a:cs typeface="Calibri"/>
                <a:sym typeface="Calibri"/>
              </a:rPr>
              <a:t>Deep Learning </a:t>
            </a:r>
            <a:r>
              <a:rPr lang="it" sz="1800">
                <a:latin typeface="Calibri"/>
                <a:ea typeface="Calibri"/>
                <a:cs typeface="Calibri"/>
                <a:sym typeface="Calibri"/>
              </a:rPr>
              <a:t>Framework:</a:t>
            </a:r>
            <a:endParaRPr sz="1800">
              <a:latin typeface="Calibri"/>
              <a:ea typeface="Calibri"/>
              <a:cs typeface="Calibri"/>
              <a:sym typeface="Calibri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Calibri"/>
              <a:ea typeface="Calibri"/>
              <a:cs typeface="Calibri"/>
              <a:sym typeface="Calibri"/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b="1" lang="it" sz="1800">
                <a:latin typeface="Calibri"/>
                <a:ea typeface="Calibri"/>
                <a:cs typeface="Calibri"/>
                <a:sym typeface="Calibri"/>
              </a:rPr>
              <a:t>fast.ai</a:t>
            </a:r>
            <a:r>
              <a:rPr lang="it" sz="1800">
                <a:latin typeface="Calibri"/>
                <a:ea typeface="Calibri"/>
                <a:cs typeface="Calibri"/>
                <a:sym typeface="Calibri"/>
              </a:rPr>
              <a:t>,</a:t>
            </a:r>
            <a:r>
              <a:rPr b="1" lang="it" sz="1800"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it" sz="1800">
                <a:latin typeface="Calibri"/>
                <a:ea typeface="Calibri"/>
                <a:cs typeface="Calibri"/>
                <a:sym typeface="Calibri"/>
              </a:rPr>
              <a:t>due to overperformance w.r.t </a:t>
            </a:r>
            <a:r>
              <a:rPr b="1" lang="it" sz="1800">
                <a:latin typeface="Calibri"/>
                <a:ea typeface="Calibri"/>
                <a:cs typeface="Calibri"/>
                <a:sym typeface="Calibri"/>
              </a:rPr>
              <a:t>Keras</a:t>
            </a:r>
            <a:endParaRPr b="1" sz="18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14" name="Google Shape;314;p18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18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p19"/>
          <p:cNvSpPr txBox="1"/>
          <p:nvPr>
            <p:ph type="ctrTitle"/>
          </p:nvPr>
        </p:nvSpPr>
        <p:spPr>
          <a:xfrm>
            <a:off x="824000" y="188174"/>
            <a:ext cx="4255500" cy="695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latin typeface="Calibri"/>
                <a:ea typeface="Calibri"/>
                <a:cs typeface="Calibri"/>
                <a:sym typeface="Calibri"/>
              </a:rPr>
              <a:t>Methodology: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0" name="Google Shape;320;p19"/>
          <p:cNvSpPr txBox="1"/>
          <p:nvPr>
            <p:ph idx="1" type="subTitle"/>
          </p:nvPr>
        </p:nvSpPr>
        <p:spPr>
          <a:xfrm>
            <a:off x="824000" y="883575"/>
            <a:ext cx="5856300" cy="40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Calibri"/>
              <a:buChar char="●"/>
            </a:pPr>
            <a:r>
              <a:rPr lang="it" sz="1800" u="sng">
                <a:latin typeface="Calibri"/>
                <a:ea typeface="Calibri"/>
                <a:cs typeface="Calibri"/>
                <a:sym typeface="Calibri"/>
              </a:rPr>
              <a:t>Dataset Split</a:t>
            </a:r>
            <a:r>
              <a:rPr lang="it" sz="1800">
                <a:latin typeface="Calibri"/>
                <a:ea typeface="Calibri"/>
                <a:cs typeface="Calibri"/>
                <a:sym typeface="Calibri"/>
              </a:rPr>
              <a:t>:</a:t>
            </a:r>
            <a:endParaRPr sz="1800">
              <a:latin typeface="Calibri"/>
              <a:ea typeface="Calibri"/>
              <a:cs typeface="Calibri"/>
              <a:sym typeface="Calibri"/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Font typeface="Calibri"/>
              <a:buChar char="○"/>
            </a:pPr>
            <a:r>
              <a:rPr lang="it" sz="1800">
                <a:latin typeface="Calibri"/>
                <a:ea typeface="Calibri"/>
                <a:cs typeface="Calibri"/>
                <a:sym typeface="Calibri"/>
              </a:rPr>
              <a:t>Training Set: 90%</a:t>
            </a:r>
            <a:endParaRPr sz="1800">
              <a:latin typeface="Calibri"/>
              <a:ea typeface="Calibri"/>
              <a:cs typeface="Calibri"/>
              <a:sym typeface="Calibri"/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Font typeface="Calibri"/>
              <a:buChar char="○"/>
            </a:pPr>
            <a:r>
              <a:rPr lang="it" sz="1800">
                <a:latin typeface="Calibri"/>
                <a:ea typeface="Calibri"/>
                <a:cs typeface="Calibri"/>
                <a:sym typeface="Calibri"/>
              </a:rPr>
              <a:t>Validation Set: 10%</a:t>
            </a:r>
            <a:endParaRPr sz="18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Calibri"/>
              <a:ea typeface="Calibri"/>
              <a:cs typeface="Calibri"/>
              <a:sym typeface="Calibri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Calibri"/>
              <a:buChar char="●"/>
            </a:pPr>
            <a:r>
              <a:rPr lang="it" sz="1800" u="sng">
                <a:latin typeface="Calibri"/>
                <a:ea typeface="Calibri"/>
                <a:cs typeface="Calibri"/>
                <a:sym typeface="Calibri"/>
              </a:rPr>
              <a:t>Transfer Learning &amp; Fine tuning:</a:t>
            </a:r>
            <a:endParaRPr sz="1800">
              <a:latin typeface="Calibri"/>
              <a:ea typeface="Calibri"/>
              <a:cs typeface="Calibri"/>
              <a:sym typeface="Calibri"/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Font typeface="Calibri"/>
              <a:buChar char="○"/>
            </a:pPr>
            <a:r>
              <a:rPr lang="it" sz="1800">
                <a:latin typeface="Calibri"/>
                <a:ea typeface="Calibri"/>
                <a:cs typeface="Calibri"/>
                <a:sym typeface="Calibri"/>
              </a:rPr>
              <a:t>ImageNet pretrained weights</a:t>
            </a:r>
            <a:endParaRPr sz="18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 u="sng">
              <a:latin typeface="Calibri"/>
              <a:ea typeface="Calibri"/>
              <a:cs typeface="Calibri"/>
              <a:sym typeface="Calibri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Calibri"/>
              <a:buChar char="●"/>
            </a:pPr>
            <a:r>
              <a:rPr lang="it" sz="1800" u="sng">
                <a:latin typeface="Calibri"/>
                <a:ea typeface="Calibri"/>
                <a:cs typeface="Calibri"/>
                <a:sym typeface="Calibri"/>
              </a:rPr>
              <a:t>1 Cycle Policy &amp; Differential Learning Rate</a:t>
            </a:r>
            <a:endParaRPr sz="1800" u="sng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 u="sng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1" name="Google Shape;321;p19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25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p20"/>
          <p:cNvSpPr txBox="1"/>
          <p:nvPr>
            <p:ph type="ctrTitle"/>
          </p:nvPr>
        </p:nvSpPr>
        <p:spPr>
          <a:xfrm>
            <a:off x="824000" y="330823"/>
            <a:ext cx="4255500" cy="108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latin typeface="Calibri"/>
                <a:ea typeface="Calibri"/>
                <a:cs typeface="Calibri"/>
                <a:sym typeface="Calibri"/>
              </a:rPr>
              <a:t>Results: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7" name="Google Shape;327;p20"/>
          <p:cNvSpPr txBox="1"/>
          <p:nvPr>
            <p:ph idx="1" type="subTitle"/>
          </p:nvPr>
        </p:nvSpPr>
        <p:spPr>
          <a:xfrm>
            <a:off x="824000" y="1349775"/>
            <a:ext cx="4255500" cy="348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b="1" lang="it" sz="1800">
                <a:latin typeface="Calibri"/>
                <a:ea typeface="Calibri"/>
                <a:cs typeface="Calibri"/>
                <a:sym typeface="Calibri"/>
              </a:rPr>
              <a:t>Densenet 201</a:t>
            </a:r>
            <a:r>
              <a:rPr lang="it" sz="1800">
                <a:latin typeface="Calibri"/>
                <a:ea typeface="Calibri"/>
                <a:cs typeface="Calibri"/>
                <a:sym typeface="Calibri"/>
              </a:rPr>
              <a:t>:</a:t>
            </a:r>
            <a:endParaRPr sz="1800">
              <a:latin typeface="Calibri"/>
              <a:ea typeface="Calibri"/>
              <a:cs typeface="Calibri"/>
              <a:sym typeface="Calibri"/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Font typeface="Calibri"/>
              <a:buChar char="○"/>
            </a:pPr>
            <a:r>
              <a:rPr lang="it" sz="1800">
                <a:latin typeface="Calibri"/>
                <a:ea typeface="Calibri"/>
                <a:cs typeface="Calibri"/>
                <a:sym typeface="Calibri"/>
              </a:rPr>
              <a:t>accuracy: 0.8649</a:t>
            </a:r>
            <a:endParaRPr sz="1800">
              <a:latin typeface="Calibri"/>
              <a:ea typeface="Calibri"/>
              <a:cs typeface="Calibri"/>
              <a:sym typeface="Calibri"/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Font typeface="Calibri"/>
              <a:buChar char="○"/>
            </a:pPr>
            <a:r>
              <a:rPr lang="it" sz="1800">
                <a:latin typeface="Calibri"/>
                <a:ea typeface="Calibri"/>
                <a:cs typeface="Calibri"/>
                <a:sym typeface="Calibri"/>
              </a:rPr>
              <a:t>top_k_accuracy: 0.9751</a:t>
            </a:r>
            <a:endParaRPr sz="1800">
              <a:latin typeface="Calibri"/>
              <a:ea typeface="Calibri"/>
              <a:cs typeface="Calibri"/>
              <a:sym typeface="Calibri"/>
            </a:endParaRPr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Calibri"/>
              <a:ea typeface="Calibri"/>
              <a:cs typeface="Calibri"/>
              <a:sym typeface="Calibri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b="1" lang="it" sz="1800">
                <a:latin typeface="Calibri"/>
                <a:ea typeface="Calibri"/>
                <a:cs typeface="Calibri"/>
                <a:sym typeface="Calibri"/>
              </a:rPr>
              <a:t>Resnet 152</a:t>
            </a:r>
            <a:r>
              <a:rPr lang="it" sz="1800">
                <a:latin typeface="Calibri"/>
                <a:ea typeface="Calibri"/>
                <a:cs typeface="Calibri"/>
                <a:sym typeface="Calibri"/>
              </a:rPr>
              <a:t>:</a:t>
            </a:r>
            <a:endParaRPr sz="1800">
              <a:latin typeface="Calibri"/>
              <a:ea typeface="Calibri"/>
              <a:cs typeface="Calibri"/>
              <a:sym typeface="Calibri"/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Font typeface="Calibri"/>
              <a:buChar char="○"/>
            </a:pPr>
            <a:r>
              <a:rPr lang="it" sz="1800">
                <a:latin typeface="Calibri"/>
                <a:ea typeface="Calibri"/>
                <a:cs typeface="Calibri"/>
                <a:sym typeface="Calibri"/>
              </a:rPr>
              <a:t>accuracy: 0.8237</a:t>
            </a:r>
            <a:endParaRPr sz="1800">
              <a:latin typeface="Calibri"/>
              <a:ea typeface="Calibri"/>
              <a:cs typeface="Calibri"/>
              <a:sym typeface="Calibri"/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Font typeface="Calibri"/>
              <a:buChar char="○"/>
            </a:pPr>
            <a:r>
              <a:rPr lang="it" sz="1800">
                <a:latin typeface="Calibri"/>
                <a:ea typeface="Calibri"/>
                <a:cs typeface="Calibri"/>
                <a:sym typeface="Calibri"/>
              </a:rPr>
              <a:t>top_k_accuracy: 0.9556</a:t>
            </a:r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8" name="Google Shape;328;p20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accent3"/>
        </a:solidFill>
      </p:bgPr>
    </p:bg>
    <p:spTree>
      <p:nvGrpSpPr>
        <p:cNvPr id="332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Google Shape;333;p21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  <p:sp>
        <p:nvSpPr>
          <p:cNvPr id="334" name="Google Shape;334;p21"/>
          <p:cNvSpPr txBox="1"/>
          <p:nvPr>
            <p:ph type="title"/>
          </p:nvPr>
        </p:nvSpPr>
        <p:spPr>
          <a:xfrm>
            <a:off x="134025" y="125900"/>
            <a:ext cx="2343600" cy="1013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latin typeface="Calibri"/>
                <a:ea typeface="Calibri"/>
                <a:cs typeface="Calibri"/>
                <a:sym typeface="Calibri"/>
              </a:rPr>
              <a:t>Densenet 201: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35" name="Google Shape;335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30025" y="152400"/>
            <a:ext cx="4372318" cy="48386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Momentum">
  <a:themeElements>
    <a:clrScheme name="Momentum">
      <a:dk1>
        <a:srgbClr val="C0791B"/>
      </a:dk1>
      <a:lt1>
        <a:srgbClr val="FFFFFF"/>
      </a:lt1>
      <a:dk2>
        <a:srgbClr val="424242"/>
      </a:dk2>
      <a:lt2>
        <a:srgbClr val="8DD8D3"/>
      </a:lt2>
      <a:accent1>
        <a:srgbClr val="0B6374"/>
      </a:accent1>
      <a:accent2>
        <a:srgbClr val="FD5B58"/>
      </a:accent2>
      <a:accent3>
        <a:srgbClr val="599191"/>
      </a:accent3>
      <a:accent4>
        <a:srgbClr val="D7E6A3"/>
      </a:accent4>
      <a:accent5>
        <a:srgbClr val="27278B"/>
      </a:accent5>
      <a:accent6>
        <a:srgbClr val="D558AB"/>
      </a:accent6>
      <a:hlink>
        <a:srgbClr val="27278B"/>
      </a:hlink>
      <a:folHlink>
        <a:srgbClr val="2727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